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48" r:id="rId5"/>
    <p:sldMasterId id="2147483677" r:id="rId6"/>
    <p:sldMasterId id="2147483676" r:id="rId7"/>
  </p:sldMasterIdLst>
  <p:notesMasterIdLst>
    <p:notesMasterId r:id="rId17"/>
  </p:notesMasterIdLst>
  <p:sldIdLst>
    <p:sldId id="262" r:id="rId8"/>
    <p:sldId id="263" r:id="rId9"/>
    <p:sldId id="277" r:id="rId10"/>
    <p:sldId id="279" r:id="rId11"/>
    <p:sldId id="334" r:id="rId12"/>
    <p:sldId id="414" r:id="rId13"/>
    <p:sldId id="415" r:id="rId14"/>
    <p:sldId id="416" r:id="rId15"/>
    <p:sldId id="271"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Sinclair" initials="ES" lastIdx="1" clrIdx="0">
    <p:extLst>
      <p:ext uri="{19B8F6BF-5375-455C-9EA6-DF929625EA0E}">
        <p15:presenceInfo xmlns:p15="http://schemas.microsoft.com/office/powerpoint/2012/main" userId="S::esinclair@seagullscientific.com::25bbf48e-5575-4fbc-ab33-13a2b39dd6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4F4F4"/>
    <a:srgbClr val="212B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0" autoAdjust="0"/>
    <p:restoredTop sz="90588" autoAdjust="0"/>
  </p:normalViewPr>
  <p:slideViewPr>
    <p:cSldViewPr snapToObjects="1">
      <p:cViewPr varScale="1">
        <p:scale>
          <a:sx n="100" d="100"/>
          <a:sy n="100" d="100"/>
        </p:scale>
        <p:origin x="744" y="72"/>
      </p:cViewPr>
      <p:guideLst/>
    </p:cSldViewPr>
  </p:slideViewPr>
  <p:notesTextViewPr>
    <p:cViewPr>
      <p:scale>
        <a:sx n="1" d="1"/>
        <a:sy n="1" d="1"/>
      </p:scale>
      <p:origin x="0" y="0"/>
    </p:cViewPr>
  </p:notesTextViewPr>
  <p:sorterViewPr>
    <p:cViewPr>
      <p:scale>
        <a:sx n="200" d="100"/>
        <a:sy n="200" d="100"/>
      </p:scale>
      <p:origin x="0" y="0"/>
    </p:cViewPr>
  </p:sorter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A0FD6-77C4-894F-B10C-C8F654AB0FC2}"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966CA-74D8-E74B-AC68-4305E5639A86}" type="slidenum">
              <a:rPr lang="en-US" smtClean="0"/>
              <a:t>‹#›</a:t>
            </a:fld>
            <a:endParaRPr lang="en-US"/>
          </a:p>
        </p:txBody>
      </p:sp>
    </p:spTree>
    <p:extLst>
      <p:ext uri="{BB962C8B-B14F-4D97-AF65-F5344CB8AC3E}">
        <p14:creationId xmlns:p14="http://schemas.microsoft.com/office/powerpoint/2010/main" val="116947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966CA-74D8-E74B-AC68-4305E5639A86}" type="slidenum">
              <a:rPr lang="en-US" smtClean="0"/>
              <a:t>2</a:t>
            </a:fld>
            <a:endParaRPr lang="en-US"/>
          </a:p>
        </p:txBody>
      </p:sp>
    </p:spTree>
    <p:extLst>
      <p:ext uri="{BB962C8B-B14F-4D97-AF65-F5344CB8AC3E}">
        <p14:creationId xmlns:p14="http://schemas.microsoft.com/office/powerpoint/2010/main" val="175902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1A966CA-74D8-E74B-AC68-4305E5639A86}" type="slidenum">
              <a:rPr lang="en-US" smtClean="0"/>
              <a:t>3</a:t>
            </a:fld>
            <a:endParaRPr lang="en-US"/>
          </a:p>
        </p:txBody>
      </p:sp>
    </p:spTree>
    <p:extLst>
      <p:ext uri="{BB962C8B-B14F-4D97-AF65-F5344CB8AC3E}">
        <p14:creationId xmlns:p14="http://schemas.microsoft.com/office/powerpoint/2010/main" val="392591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966CA-74D8-E74B-AC68-4305E5639A86}" type="slidenum">
              <a:rPr lang="en-US" smtClean="0"/>
              <a:t>4</a:t>
            </a:fld>
            <a:endParaRPr lang="en-US"/>
          </a:p>
        </p:txBody>
      </p:sp>
    </p:spTree>
    <p:extLst>
      <p:ext uri="{BB962C8B-B14F-4D97-AF65-F5344CB8AC3E}">
        <p14:creationId xmlns:p14="http://schemas.microsoft.com/office/powerpoint/2010/main" val="207783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064AF-D8B4-4C7E-8579-8D86D28E49A3}" type="slidenum">
              <a:rPr lang="en-US" smtClean="0"/>
              <a:t>5</a:t>
            </a:fld>
            <a:endParaRPr lang="en-US" dirty="0"/>
          </a:p>
        </p:txBody>
      </p:sp>
    </p:spTree>
    <p:extLst>
      <p:ext uri="{BB962C8B-B14F-4D97-AF65-F5344CB8AC3E}">
        <p14:creationId xmlns:p14="http://schemas.microsoft.com/office/powerpoint/2010/main" val="354002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Outr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07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ources Section Header">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black background&#10;&#10;Description automatically generated">
            <a:extLst>
              <a:ext uri="{FF2B5EF4-FFF2-40B4-BE49-F238E27FC236}">
                <a16:creationId xmlns:a16="http://schemas.microsoft.com/office/drawing/2014/main" id="{0E42D5CF-9D2C-4B46-952A-95ED72F3D9D7}"/>
              </a:ext>
            </a:extLst>
          </p:cNvPr>
          <p:cNvPicPr>
            <a:picLocks noChangeAspect="1"/>
          </p:cNvPicPr>
          <p:nvPr userDrawn="1"/>
        </p:nvPicPr>
        <p:blipFill rotWithShape="1">
          <a:blip r:embed="rId2"/>
          <a:srcRect t="3610" r="24928" b="15845"/>
          <a:stretch/>
        </p:blipFill>
        <p:spPr>
          <a:xfrm>
            <a:off x="6096000" y="468692"/>
            <a:ext cx="6096000" cy="6400800"/>
          </a:xfrm>
          <a:prstGeom prst="rect">
            <a:avLst/>
          </a:prstGeom>
        </p:spPr>
      </p:pic>
      <p:sp>
        <p:nvSpPr>
          <p:cNvPr id="7" name="Subtitle 2">
            <a:extLst>
              <a:ext uri="{FF2B5EF4-FFF2-40B4-BE49-F238E27FC236}">
                <a16:creationId xmlns:a16="http://schemas.microsoft.com/office/drawing/2014/main" id="{86351004-65FE-C440-8219-C990A5C98AD3}"/>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2"/>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Placeholder 15">
            <a:extLst>
              <a:ext uri="{FF2B5EF4-FFF2-40B4-BE49-F238E27FC236}">
                <a16:creationId xmlns:a16="http://schemas.microsoft.com/office/drawing/2014/main" id="{D608D74E-D19B-0949-A667-BCB78C3A22F4}"/>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8912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siness Section Header">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E3C64CF4-27B2-1645-A0D0-97985FAE5C08}"/>
              </a:ext>
            </a:extLst>
          </p:cNvPr>
          <p:cNvPicPr>
            <a:picLocks noChangeAspect="1"/>
          </p:cNvPicPr>
          <p:nvPr userDrawn="1"/>
        </p:nvPicPr>
        <p:blipFill rotWithShape="1">
          <a:blip r:embed="rId2">
            <a:alphaModFix amt="70000"/>
          </a:blip>
          <a:srcRect t="4419" r="20817" b="10383"/>
          <a:stretch/>
        </p:blipFill>
        <p:spPr>
          <a:xfrm>
            <a:off x="5679141" y="0"/>
            <a:ext cx="6512859" cy="6858000"/>
          </a:xfrm>
          <a:prstGeom prst="rect">
            <a:avLst/>
          </a:prstGeom>
        </p:spPr>
      </p:pic>
      <p:sp>
        <p:nvSpPr>
          <p:cNvPr id="7" name="Subtitle 2">
            <a:extLst>
              <a:ext uri="{FF2B5EF4-FFF2-40B4-BE49-F238E27FC236}">
                <a16:creationId xmlns:a16="http://schemas.microsoft.com/office/drawing/2014/main" id="{C626CB0E-8ECF-B544-ADA0-6CD882DF4D4D}"/>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3"/>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Placeholder 15">
            <a:extLst>
              <a:ext uri="{FF2B5EF4-FFF2-40B4-BE49-F238E27FC236}">
                <a16:creationId xmlns:a16="http://schemas.microsoft.com/office/drawing/2014/main" id="{1DAF596A-1E71-BE48-B1CD-B74610D4ED45}"/>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455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gration Section Header">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black background&#10;&#10;Description automatically generated">
            <a:extLst>
              <a:ext uri="{FF2B5EF4-FFF2-40B4-BE49-F238E27FC236}">
                <a16:creationId xmlns:a16="http://schemas.microsoft.com/office/drawing/2014/main" id="{B18E49F1-53A4-F141-8A4F-9965EE148D99}"/>
              </a:ext>
            </a:extLst>
          </p:cNvPr>
          <p:cNvPicPr>
            <a:picLocks noChangeAspect="1"/>
          </p:cNvPicPr>
          <p:nvPr userDrawn="1"/>
        </p:nvPicPr>
        <p:blipFill rotWithShape="1">
          <a:blip r:embed="rId2"/>
          <a:srcRect t="8266" r="29817" b="16275"/>
          <a:stretch/>
        </p:blipFill>
        <p:spPr>
          <a:xfrm>
            <a:off x="5674169" y="0"/>
            <a:ext cx="6517831" cy="6858000"/>
          </a:xfrm>
          <a:prstGeom prst="rect">
            <a:avLst/>
          </a:prstGeom>
        </p:spPr>
      </p:pic>
      <p:sp>
        <p:nvSpPr>
          <p:cNvPr id="7" name="Subtitle 2">
            <a:extLst>
              <a:ext uri="{FF2B5EF4-FFF2-40B4-BE49-F238E27FC236}">
                <a16:creationId xmlns:a16="http://schemas.microsoft.com/office/drawing/2014/main" id="{2B2F730B-4BAF-D54C-A627-F4E6FAD589B4}"/>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6"/>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Placeholder 15">
            <a:extLst>
              <a:ext uri="{FF2B5EF4-FFF2-40B4-BE49-F238E27FC236}">
                <a16:creationId xmlns:a16="http://schemas.microsoft.com/office/drawing/2014/main" id="{57B68D3D-C58B-C54A-A535-DB0168949CD3}"/>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5045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ople Section Header">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27190C94-084A-4E46-AB0D-5AAB4EBDD511}"/>
              </a:ext>
            </a:extLst>
          </p:cNvPr>
          <p:cNvPicPr>
            <a:picLocks noChangeAspect="1"/>
          </p:cNvPicPr>
          <p:nvPr userDrawn="1"/>
        </p:nvPicPr>
        <p:blipFill rotWithShape="1">
          <a:blip r:embed="rId2">
            <a:alphaModFix amt="85000"/>
          </a:blip>
          <a:srcRect t="12645" r="39107" b="24128"/>
          <a:stretch/>
        </p:blipFill>
        <p:spPr>
          <a:xfrm>
            <a:off x="5442955" y="-1"/>
            <a:ext cx="6749045" cy="6858001"/>
          </a:xfrm>
          <a:prstGeom prst="rect">
            <a:avLst/>
          </a:prstGeom>
        </p:spPr>
      </p:pic>
      <p:sp>
        <p:nvSpPr>
          <p:cNvPr id="8" name="Subtitle 2">
            <a:extLst>
              <a:ext uri="{FF2B5EF4-FFF2-40B4-BE49-F238E27FC236}">
                <a16:creationId xmlns:a16="http://schemas.microsoft.com/office/drawing/2014/main" id="{4F3D12C9-F764-C14F-9A1C-F0D95635D552}"/>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2"/>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Placeholder 15">
            <a:extLst>
              <a:ext uri="{FF2B5EF4-FFF2-40B4-BE49-F238E27FC236}">
                <a16:creationId xmlns:a16="http://schemas.microsoft.com/office/drawing/2014/main" id="{1A06C02D-BB0A-F449-8B35-9AF88D51B088}"/>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6128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ustries Section Header">
    <p:bg>
      <p:bgPr>
        <a:solidFill>
          <a:schemeClr val="bg1"/>
        </a:solidFill>
        <a:effectLst/>
      </p:bgPr>
    </p:bg>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37DCE26B-1B65-0A46-809D-7AC080EFA7BB}"/>
              </a:ext>
            </a:extLst>
          </p:cNvPr>
          <p:cNvPicPr>
            <a:picLocks noChangeAspect="1"/>
          </p:cNvPicPr>
          <p:nvPr userDrawn="1"/>
        </p:nvPicPr>
        <p:blipFill rotWithShape="1">
          <a:blip r:embed="rId2">
            <a:alphaModFix amt="70000"/>
          </a:blip>
          <a:srcRect t="7824" r="25256" b="13168"/>
          <a:stretch/>
        </p:blipFill>
        <p:spPr>
          <a:xfrm>
            <a:off x="5562600" y="0"/>
            <a:ext cx="6629400" cy="6858000"/>
          </a:xfrm>
          <a:prstGeom prst="rect">
            <a:avLst/>
          </a:prstGeom>
        </p:spPr>
      </p:pic>
      <p:sp>
        <p:nvSpPr>
          <p:cNvPr id="8" name="Subtitle 2">
            <a:extLst>
              <a:ext uri="{FF2B5EF4-FFF2-40B4-BE49-F238E27FC236}">
                <a16:creationId xmlns:a16="http://schemas.microsoft.com/office/drawing/2014/main" id="{B6BC41A3-6596-994F-B4AB-B3F1D54FA65A}"/>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bg2">
                    <a:lumMod val="10000"/>
                  </a:schemeClr>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Placeholder 15">
            <a:extLst>
              <a:ext uri="{FF2B5EF4-FFF2-40B4-BE49-F238E27FC236}">
                <a16:creationId xmlns:a16="http://schemas.microsoft.com/office/drawing/2014/main" id="{5BCCEAD4-4241-864E-8A2D-703CC29C4260}"/>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5330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0" name="Picture Placeholder 17">
            <a:extLst>
              <a:ext uri="{FF2B5EF4-FFF2-40B4-BE49-F238E27FC236}">
                <a16:creationId xmlns:a16="http://schemas.microsoft.com/office/drawing/2014/main" id="{021BE5DF-73C2-1747-A274-B747821D1371}"/>
              </a:ext>
              <a:ext uri="{C183D7F6-B498-43B3-948B-1728B52AA6E4}">
                <adec:decorative xmlns:adec="http://schemas.microsoft.com/office/drawing/2017/decorative" val="0"/>
              </a:ext>
            </a:extLst>
          </p:cNvPr>
          <p:cNvSpPr>
            <a:spLocks noGrp="1"/>
          </p:cNvSpPr>
          <p:nvPr>
            <p:ph type="pic" sz="quarter" idx="13" hasCustomPrompt="1"/>
          </p:nvPr>
        </p:nvSpPr>
        <p:spPr>
          <a:xfrm>
            <a:off x="846908" y="6352401"/>
            <a:ext cx="1371600" cy="276999"/>
          </a:xfrm>
          <a:prstGeom prst="rect">
            <a:avLst/>
          </a:prstGeom>
          <a:blipFill>
            <a:blip r:embed="rId2"/>
            <a:stretch>
              <a:fillRect/>
            </a:stretch>
          </a:blipFill>
        </p:spPr>
        <p:txBody>
          <a:bodyPr/>
          <a:lstStyle>
            <a:lvl1pPr marL="0" indent="0">
              <a:buNone/>
              <a:defRPr/>
            </a:lvl1pPr>
          </a:lstStyle>
          <a:p>
            <a:r>
              <a:rPr lang="en-US" dirty="0"/>
              <a:t> </a:t>
            </a:r>
          </a:p>
        </p:txBody>
      </p:sp>
      <p:sp>
        <p:nvSpPr>
          <p:cNvPr id="29" name="Picture Placeholder 17">
            <a:extLst>
              <a:ext uri="{FF2B5EF4-FFF2-40B4-BE49-F238E27FC236}">
                <a16:creationId xmlns:a16="http://schemas.microsoft.com/office/drawing/2014/main" id="{61A2DE54-BE00-594B-8138-43CEC06CBAAD}"/>
              </a:ext>
              <a:ext uri="{C183D7F6-B498-43B3-948B-1728B52AA6E4}">
                <adec:decorative xmlns:adec="http://schemas.microsoft.com/office/drawing/2017/decorative" val="0"/>
              </a:ext>
            </a:extLst>
          </p:cNvPr>
          <p:cNvSpPr>
            <a:spLocks noGrp="1"/>
          </p:cNvSpPr>
          <p:nvPr>
            <p:ph type="pic" sz="quarter" idx="12" hasCustomPrompt="1"/>
          </p:nvPr>
        </p:nvSpPr>
        <p:spPr>
          <a:xfrm>
            <a:off x="846908" y="6352401"/>
            <a:ext cx="1371600" cy="276999"/>
          </a:xfrm>
          <a:prstGeom prst="rect">
            <a:avLst/>
          </a:prstGeom>
          <a:blipFill>
            <a:blip r:embed="rId3"/>
            <a:stretch>
              <a:fillRect/>
            </a:stretch>
          </a:blipFill>
        </p:spPr>
        <p:txBody>
          <a:bodyPr/>
          <a:lstStyle>
            <a:lvl1pPr marL="0" indent="0">
              <a:buNone/>
              <a:defRPr/>
            </a:lvl1pPr>
          </a:lstStyle>
          <a:p>
            <a:r>
              <a:rPr lang="en-US" dirty="0"/>
              <a:t> </a:t>
            </a:r>
          </a:p>
        </p:txBody>
      </p:sp>
      <p:sp>
        <p:nvSpPr>
          <p:cNvPr id="16" name="Content Placeholder 14">
            <a:extLst>
              <a:ext uri="{FF2B5EF4-FFF2-40B4-BE49-F238E27FC236}">
                <a16:creationId xmlns:a16="http://schemas.microsoft.com/office/drawing/2014/main" id="{2E014F55-1AD4-2344-ADCD-1552B890956D}"/>
              </a:ext>
            </a:extLst>
          </p:cNvPr>
          <p:cNvSpPr>
            <a:spLocks noGrp="1"/>
          </p:cNvSpPr>
          <p:nvPr>
            <p:ph sz="quarter" idx="10" hasCustomPrompt="1"/>
          </p:nvPr>
        </p:nvSpPr>
        <p:spPr>
          <a:xfrm>
            <a:off x="762000" y="6019800"/>
            <a:ext cx="5029200" cy="26457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700" b="0" i="0">
                <a:latin typeface="Calibri Light" panose="020F0302020204030204" pitchFamily="34" charset="0"/>
                <a:cs typeface="Calibri Light" panose="020F0302020204030204" pitchFamily="34" charset="0"/>
              </a:defRPr>
            </a:lvl1p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Access List: Names and Departments go here. Mandatory for Secret documents. Individual slides may not be shared from Secret documents without the marked title page. Delete this footer from Confidential and Public documents.</a:t>
            </a:r>
          </a:p>
        </p:txBody>
      </p:sp>
      <p:sp>
        <p:nvSpPr>
          <p:cNvPr id="18" name="Picture Placeholder 17">
            <a:extLst>
              <a:ext uri="{FF2B5EF4-FFF2-40B4-BE49-F238E27FC236}">
                <a16:creationId xmlns:a16="http://schemas.microsoft.com/office/drawing/2014/main" id="{3462404A-B031-7C41-B699-F309BBE6A3D4}"/>
              </a:ext>
              <a:ext uri="{C183D7F6-B498-43B3-948B-1728B52AA6E4}">
                <adec:decorative xmlns:adec="http://schemas.microsoft.com/office/drawing/2017/decorative" val="0"/>
              </a:ext>
            </a:extLst>
          </p:cNvPr>
          <p:cNvSpPr>
            <a:spLocks noGrp="1"/>
          </p:cNvSpPr>
          <p:nvPr>
            <p:ph type="pic" sz="quarter" idx="11" hasCustomPrompt="1"/>
          </p:nvPr>
        </p:nvSpPr>
        <p:spPr>
          <a:xfrm>
            <a:off x="846908" y="6352401"/>
            <a:ext cx="1371600" cy="276999"/>
          </a:xfrm>
          <a:prstGeom prst="rect">
            <a:avLst/>
          </a:prstGeom>
          <a:blipFill>
            <a:blip r:embed="rId4"/>
            <a:stretch>
              <a:fillRect/>
            </a:stretch>
          </a:blipFill>
        </p:spPr>
        <p:txBody>
          <a:bodyPr/>
          <a:lstStyle>
            <a:lvl1pPr marL="0" indent="0">
              <a:buNone/>
              <a:defRPr/>
            </a:lvl1pPr>
          </a:lstStyle>
          <a:p>
            <a:r>
              <a:rPr lang="en-US" dirty="0"/>
              <a:t> </a:t>
            </a:r>
          </a:p>
        </p:txBody>
      </p:sp>
      <p:sp>
        <p:nvSpPr>
          <p:cNvPr id="35" name="Content Placeholder 14">
            <a:extLst>
              <a:ext uri="{FF2B5EF4-FFF2-40B4-BE49-F238E27FC236}">
                <a16:creationId xmlns:a16="http://schemas.microsoft.com/office/drawing/2014/main" id="{179C4660-5AAB-E645-96E2-220D93FD7348}"/>
              </a:ext>
            </a:extLst>
          </p:cNvPr>
          <p:cNvSpPr>
            <a:spLocks noGrp="1"/>
          </p:cNvSpPr>
          <p:nvPr>
            <p:ph sz="quarter" idx="14" hasCustomPrompt="1"/>
          </p:nvPr>
        </p:nvSpPr>
        <p:spPr>
          <a:xfrm>
            <a:off x="2336019" y="6368700"/>
            <a:ext cx="3455181" cy="264575"/>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600" b="0" i="0">
                <a:latin typeface="Calibri Light" panose="020F0302020204030204" pitchFamily="34" charset="0"/>
                <a:cs typeface="Calibri Light" panose="020F0302020204030204" pitchFamily="34" charset="0"/>
              </a:defRPr>
            </a:lvl1pPr>
          </a:lstStyle>
          <a:p>
            <a:r>
              <a:rPr lang="en-US" sz="600" dirty="0">
                <a:latin typeface="Open Sans" panose="020B0606030504020204" pitchFamily="34" charset="0"/>
                <a:ea typeface="Open Sans" panose="020B0606030504020204" pitchFamily="34" charset="0"/>
                <a:cs typeface="Open Sans" panose="020B0606030504020204" pitchFamily="34" charset="0"/>
              </a:rPr>
              <a:t>This title page is marked Confidential by default. Delete the Confidential label for Secret documents. Delete both labels for Public documents.</a:t>
            </a:r>
          </a:p>
        </p:txBody>
      </p:sp>
      <p:sp>
        <p:nvSpPr>
          <p:cNvPr id="43" name="Subtitle 2">
            <a:extLst>
              <a:ext uri="{FF2B5EF4-FFF2-40B4-BE49-F238E27FC236}">
                <a16:creationId xmlns:a16="http://schemas.microsoft.com/office/drawing/2014/main" id="{C7C42DEB-E1B3-C441-A9D1-F50448D5DF60}"/>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1"/>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4" name="Title Placeholder 15">
            <a:extLst>
              <a:ext uri="{FF2B5EF4-FFF2-40B4-BE49-F238E27FC236}">
                <a16:creationId xmlns:a16="http://schemas.microsoft.com/office/drawing/2014/main" id="{B71C7674-A64D-EC46-92B6-240717E4837E}"/>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lvl1pPr>
              <a:defRPr>
                <a:solidFill>
                  <a:schemeClr val="bg2">
                    <a:lumMod val="10000"/>
                  </a:schemeClr>
                </a:solidFill>
              </a:defRPr>
            </a:lvl1pPr>
          </a:lstStyle>
          <a:p>
            <a:r>
              <a:rPr lang="en-US" dirty="0"/>
              <a:t>Click to edit Master title style</a:t>
            </a:r>
          </a:p>
        </p:txBody>
      </p:sp>
    </p:spTree>
    <p:extLst>
      <p:ext uri="{BB962C8B-B14F-4D97-AF65-F5344CB8AC3E}">
        <p14:creationId xmlns:p14="http://schemas.microsoft.com/office/powerpoint/2010/main" val="26688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8D0EA-703E-D245-8A93-A8E027C86192}"/>
              </a:ext>
            </a:extLst>
          </p:cNvPr>
          <p:cNvSpPr>
            <a:spLocks noGrp="1"/>
          </p:cNvSpPr>
          <p:nvPr>
            <p:ph idx="1"/>
          </p:nvPr>
        </p:nvSpPr>
        <p:spPr>
          <a:xfrm>
            <a:off x="1752600" y="1371601"/>
            <a:ext cx="8686800" cy="4495800"/>
          </a:xfrm>
          <a:prstGeom prst="rect">
            <a:avLst/>
          </a:prstGeom>
        </p:spPr>
        <p:txBody>
          <a:bodyPr/>
          <a:lstStyle>
            <a:lvl1pPr marL="228600" indent="-228600">
              <a:lnSpc>
                <a:spcPct val="100000"/>
              </a:lnSpc>
              <a:buClr>
                <a:schemeClr val="accent1"/>
              </a:buClr>
              <a:buFont typeface="System Font Regular"/>
              <a:buChar char="▸"/>
              <a:defRPr sz="2400">
                <a:latin typeface="+mn-lt"/>
              </a:defRPr>
            </a:lvl1pPr>
            <a:lvl2pPr marL="685800" indent="-228600">
              <a:lnSpc>
                <a:spcPct val="100000"/>
              </a:lnSpc>
              <a:buClr>
                <a:schemeClr val="accent2"/>
              </a:buClr>
              <a:buFont typeface="System Font Regular"/>
              <a:buChar char="▸"/>
              <a:defRPr sz="2200">
                <a:latin typeface="+mn-lt"/>
              </a:defRPr>
            </a:lvl2pPr>
            <a:lvl3pPr marL="1143000" indent="-228600">
              <a:lnSpc>
                <a:spcPct val="100000"/>
              </a:lnSpc>
              <a:buClr>
                <a:schemeClr val="tx2"/>
              </a:buClr>
              <a:buFont typeface="System Font Regular"/>
              <a:buChar char="▸"/>
              <a:defRPr sz="1800">
                <a:latin typeface="+mn-lt"/>
              </a:defRPr>
            </a:lvl3pPr>
            <a:lvl4pPr marL="1600200" indent="-228600">
              <a:lnSpc>
                <a:spcPct val="100000"/>
              </a:lnSpc>
              <a:buClr>
                <a:schemeClr val="tx2"/>
              </a:buClr>
              <a:buFont typeface="System Font Regular"/>
              <a:buChar char="▸"/>
              <a:defRPr sz="1800">
                <a:latin typeface="+mn-lt"/>
              </a:defRPr>
            </a:lvl4pPr>
            <a:lvl5pPr marL="2057400" indent="-228600">
              <a:lnSpc>
                <a:spcPct val="100000"/>
              </a:lnSpc>
              <a:buClr>
                <a:schemeClr val="tx2"/>
              </a:buClr>
              <a:buFont typeface="System Font Regular"/>
              <a:buChar cha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E3873684-49A4-EB45-83E8-4EB68CE8966E}"/>
              </a:ext>
            </a:extLst>
          </p:cNvPr>
          <p:cNvSpPr>
            <a:spLocks noGrp="1"/>
          </p:cNvSpPr>
          <p:nvPr>
            <p:ph type="title"/>
          </p:nvPr>
        </p:nvSpPr>
        <p:spPr>
          <a:xfrm>
            <a:off x="838200" y="365125"/>
            <a:ext cx="10515600" cy="625475"/>
          </a:xfrm>
          <a:prstGeom prst="rect">
            <a:avLst/>
          </a:prstGeom>
        </p:spPr>
        <p:txBody>
          <a:bodyPr/>
          <a:lstStyle>
            <a:lvl1pPr>
              <a:defRPr>
                <a:solidFill>
                  <a:schemeClr val="accent1"/>
                </a:solidFill>
                <a:latin typeface="+mn-lt"/>
              </a:defRPr>
            </a:lvl1pPr>
          </a:lstStyle>
          <a:p>
            <a:r>
              <a:rPr lang="en-US" dirty="0"/>
              <a:t>Click to edit Master title style</a:t>
            </a:r>
          </a:p>
        </p:txBody>
      </p:sp>
      <p:sp>
        <p:nvSpPr>
          <p:cNvPr id="17" name="Footer Placeholder 4">
            <a:extLst>
              <a:ext uri="{FF2B5EF4-FFF2-40B4-BE49-F238E27FC236}">
                <a16:creationId xmlns:a16="http://schemas.microsoft.com/office/drawing/2014/main" id="{87E93D1F-0D12-4A42-B019-5577B6DF244A}"/>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8" name="Slide Number Placeholder 6">
            <a:extLst>
              <a:ext uri="{FF2B5EF4-FFF2-40B4-BE49-F238E27FC236}">
                <a16:creationId xmlns:a16="http://schemas.microsoft.com/office/drawing/2014/main" id="{FFF80E3D-7851-DE46-841E-B22A40C33203}"/>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372942115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DFC3-BCB1-EB47-A75A-C31B277B8183}"/>
              </a:ext>
            </a:extLst>
          </p:cNvPr>
          <p:cNvSpPr>
            <a:spLocks noGrp="1"/>
          </p:cNvSpPr>
          <p:nvPr>
            <p:ph type="title"/>
          </p:nvPr>
        </p:nvSpPr>
        <p:spPr>
          <a:xfrm>
            <a:off x="838200" y="365125"/>
            <a:ext cx="10515600" cy="625475"/>
          </a:xfrm>
          <a:prstGeom prst="rect">
            <a:avLst/>
          </a:prstGeom>
        </p:spPr>
        <p:txBody>
          <a:bodyPr/>
          <a:lstStyle>
            <a:lvl1pPr>
              <a:defRPr>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7A9CB61-99ED-504D-942B-30943A32533A}"/>
              </a:ext>
            </a:extLst>
          </p:cNvPr>
          <p:cNvSpPr>
            <a:spLocks noGrp="1"/>
          </p:cNvSpPr>
          <p:nvPr>
            <p:ph sz="half" idx="1"/>
          </p:nvPr>
        </p:nvSpPr>
        <p:spPr>
          <a:xfrm>
            <a:off x="838200" y="1371601"/>
            <a:ext cx="5181600" cy="4495800"/>
          </a:xfrm>
          <a:prstGeom prst="rect">
            <a:avLst/>
          </a:prstGeom>
        </p:spPr>
        <p:txBody>
          <a:bodyPr/>
          <a:lstStyle>
            <a:lvl1pPr marL="228600" indent="-228600">
              <a:lnSpc>
                <a:spcPct val="100000"/>
              </a:lnSpc>
              <a:buClr>
                <a:schemeClr val="accent1"/>
              </a:buClr>
              <a:buSzPct val="100000"/>
              <a:buFont typeface="System Font Regular"/>
              <a:buChar char="▸"/>
              <a:defRPr sz="2400">
                <a:latin typeface="+mn-lt"/>
              </a:defRPr>
            </a:lvl1pPr>
            <a:lvl2pPr marL="685800" indent="-228600">
              <a:lnSpc>
                <a:spcPct val="100000"/>
              </a:lnSpc>
              <a:buClr>
                <a:schemeClr val="accent2"/>
              </a:buClr>
              <a:buSzPct val="100000"/>
              <a:buFont typeface="System Font Regular"/>
              <a:buChar char="▸"/>
              <a:defRPr sz="2200">
                <a:latin typeface="+mn-lt"/>
              </a:defRPr>
            </a:lvl2pPr>
            <a:lvl3pPr marL="1143000" indent="-228600">
              <a:lnSpc>
                <a:spcPct val="100000"/>
              </a:lnSpc>
              <a:buClr>
                <a:schemeClr val="tx2"/>
              </a:buClr>
              <a:buSzPct val="100000"/>
              <a:buFont typeface="System Font Regular"/>
              <a:buChar char="▸"/>
              <a:defRPr sz="1800">
                <a:latin typeface="+mn-lt"/>
              </a:defRPr>
            </a:lvl3pPr>
            <a:lvl4pPr marL="1600200" indent="-228600">
              <a:lnSpc>
                <a:spcPct val="100000"/>
              </a:lnSpc>
              <a:buClr>
                <a:schemeClr val="tx2"/>
              </a:buClr>
              <a:buSzPct val="100000"/>
              <a:buFont typeface="System Font Regular"/>
              <a:buChar char="▸"/>
              <a:defRPr sz="1800">
                <a:latin typeface="+mn-lt"/>
              </a:defRPr>
            </a:lvl4pPr>
            <a:lvl5pPr marL="2057400" indent="-228600">
              <a:lnSpc>
                <a:spcPct val="100000"/>
              </a:lnSpc>
              <a:buClr>
                <a:schemeClr val="tx2"/>
              </a:buClr>
              <a:buSzPct val="100000"/>
              <a:buFont typeface="System Font Regular"/>
              <a:buChar char="▸"/>
              <a:defRPr sz="1800">
                <a:latin typeface="+mn-lt"/>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4763CAA-C02F-A142-841E-E4BD5E0CDE0E}"/>
              </a:ext>
            </a:extLst>
          </p:cNvPr>
          <p:cNvSpPr>
            <a:spLocks noGrp="1"/>
          </p:cNvSpPr>
          <p:nvPr>
            <p:ph sz="half" idx="2"/>
          </p:nvPr>
        </p:nvSpPr>
        <p:spPr>
          <a:xfrm>
            <a:off x="6172200" y="1371601"/>
            <a:ext cx="5181600" cy="4495800"/>
          </a:xfrm>
          <a:prstGeom prst="rect">
            <a:avLst/>
          </a:prstGeom>
        </p:spPr>
        <p:txBody>
          <a:bodyPr/>
          <a:lstStyle>
            <a:lvl1pPr marL="228600" indent="-228600">
              <a:lnSpc>
                <a:spcPct val="100000"/>
              </a:lnSpc>
              <a:buClr>
                <a:schemeClr val="accent1"/>
              </a:buClr>
              <a:buSzPct val="100000"/>
              <a:buFont typeface="System Font Regular"/>
              <a:buChar char="▸"/>
              <a:defRPr sz="2400">
                <a:latin typeface="+mn-lt"/>
              </a:defRPr>
            </a:lvl1pPr>
            <a:lvl2pPr marL="685800" indent="-228600">
              <a:lnSpc>
                <a:spcPct val="100000"/>
              </a:lnSpc>
              <a:buClr>
                <a:schemeClr val="accent2"/>
              </a:buClr>
              <a:buSzPct val="100000"/>
              <a:buFont typeface="System Font Regular"/>
              <a:buChar char="▸"/>
              <a:defRPr sz="2200">
                <a:latin typeface="+mn-lt"/>
              </a:defRPr>
            </a:lvl2pPr>
            <a:lvl3pPr marL="1143000" indent="-228600">
              <a:lnSpc>
                <a:spcPct val="100000"/>
              </a:lnSpc>
              <a:buClr>
                <a:schemeClr val="tx2"/>
              </a:buClr>
              <a:buSzPct val="100000"/>
              <a:buFont typeface="System Font Regular"/>
              <a:buChar char="▸"/>
              <a:defRPr sz="1800">
                <a:latin typeface="+mn-lt"/>
              </a:defRPr>
            </a:lvl3pPr>
            <a:lvl4pPr marL="1600200" indent="-228600">
              <a:lnSpc>
                <a:spcPct val="100000"/>
              </a:lnSpc>
              <a:buClr>
                <a:schemeClr val="tx2"/>
              </a:buClr>
              <a:buSzPct val="100000"/>
              <a:buFont typeface="System Font Regular"/>
              <a:buChar char="▸"/>
              <a:defRPr sz="1800">
                <a:latin typeface="+mn-lt"/>
              </a:defRPr>
            </a:lvl4pPr>
            <a:lvl5pPr marL="2057400" indent="-228600">
              <a:lnSpc>
                <a:spcPct val="100000"/>
              </a:lnSpc>
              <a:buClr>
                <a:schemeClr val="tx2"/>
              </a:buClr>
              <a:buSzPct val="100000"/>
              <a:buFont typeface="System Font Regular"/>
              <a:buChar cha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a:extLst>
              <a:ext uri="{FF2B5EF4-FFF2-40B4-BE49-F238E27FC236}">
                <a16:creationId xmlns:a16="http://schemas.microsoft.com/office/drawing/2014/main" id="{F43473BA-B06F-DE47-A909-866F5A237C9D}"/>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7" name="Slide Number Placeholder 6">
            <a:extLst>
              <a:ext uri="{FF2B5EF4-FFF2-40B4-BE49-F238E27FC236}">
                <a16:creationId xmlns:a16="http://schemas.microsoft.com/office/drawing/2014/main" id="{85BCF5ED-A771-AA4C-B24A-000960D16639}"/>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177918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25BC25-5CB6-C644-A4E9-5546BF4B8D57}"/>
              </a:ext>
            </a:extLst>
          </p:cNvPr>
          <p:cNvSpPr>
            <a:spLocks noGrp="1"/>
          </p:cNvSpPr>
          <p:nvPr>
            <p:ph type="title"/>
          </p:nvPr>
        </p:nvSpPr>
        <p:spPr>
          <a:xfrm>
            <a:off x="838200" y="365125"/>
            <a:ext cx="10515600" cy="625475"/>
          </a:xfrm>
          <a:prstGeom prst="rect">
            <a:avLst/>
          </a:prstGeom>
        </p:spPr>
        <p:txBody>
          <a:bodyPr/>
          <a:lstStyle>
            <a:lvl1pPr>
              <a:defRPr>
                <a:solidFill>
                  <a:schemeClr val="accent1"/>
                </a:solidFill>
                <a:latin typeface="+mn-lt"/>
              </a:defRPr>
            </a:lvl1pPr>
          </a:lstStyle>
          <a:p>
            <a:r>
              <a:rPr lang="en-US" dirty="0"/>
              <a:t>Click to edit Master title style</a:t>
            </a:r>
          </a:p>
        </p:txBody>
      </p:sp>
      <p:sp>
        <p:nvSpPr>
          <p:cNvPr id="11" name="Footer Placeholder 4">
            <a:extLst>
              <a:ext uri="{FF2B5EF4-FFF2-40B4-BE49-F238E27FC236}">
                <a16:creationId xmlns:a16="http://schemas.microsoft.com/office/drawing/2014/main" id="{53A9D43D-62F4-D744-9DFF-C55342A33A1A}"/>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2" name="Slide Number Placeholder 6">
            <a:extLst>
              <a:ext uri="{FF2B5EF4-FFF2-40B4-BE49-F238E27FC236}">
                <a16:creationId xmlns:a16="http://schemas.microsoft.com/office/drawing/2014/main" id="{54EEC200-6BA2-5944-97FD-5D64BF678054}"/>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9084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83C4600F-8F2C-724F-ABC0-39F95967ADFF}"/>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5" name="Slide Number Placeholder 6">
            <a:extLst>
              <a:ext uri="{FF2B5EF4-FFF2-40B4-BE49-F238E27FC236}">
                <a16:creationId xmlns:a16="http://schemas.microsoft.com/office/drawing/2014/main" id="{313F2B4F-E8D5-924C-8C37-D0D523D3463E}"/>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351648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3" name="Rectangle 2">
            <a:extLst>
              <a:ext uri="{FF2B5EF4-FFF2-40B4-BE49-F238E27FC236}">
                <a16:creationId xmlns:a16="http://schemas.microsoft.com/office/drawing/2014/main" id="{1A83E451-4D44-4548-A3B8-21BE92A1980D}"/>
              </a:ext>
            </a:extLst>
          </p:cNvPr>
          <p:cNvSpPr/>
          <p:nvPr userDrawn="1"/>
        </p:nvSpPr>
        <p:spPr>
          <a:xfrm>
            <a:off x="406400" y="1193800"/>
            <a:ext cx="11379200" cy="2032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Content Placeholder 4">
            <a:extLst>
              <a:ext uri="{FF2B5EF4-FFF2-40B4-BE49-F238E27FC236}">
                <a16:creationId xmlns:a16="http://schemas.microsoft.com/office/drawing/2014/main" id="{FBF9437D-1640-5345-8F94-A791BB9F9B37}"/>
              </a:ext>
            </a:extLst>
          </p:cNvPr>
          <p:cNvSpPr>
            <a:spLocks noGrp="1"/>
          </p:cNvSpPr>
          <p:nvPr>
            <p:ph sz="quarter" idx="13" hasCustomPrompt="1"/>
          </p:nvPr>
        </p:nvSpPr>
        <p:spPr>
          <a:xfrm>
            <a:off x="0" y="0"/>
            <a:ext cx="12192000" cy="6070600"/>
          </a:xfrm>
          <a:prstGeom prst="rect">
            <a:avLst/>
          </a:prstGeom>
        </p:spPr>
        <p:txBody>
          <a:bodyPr anchor="ctr" anchorCtr="0"/>
          <a:lstStyle>
            <a:lvl1pPr marL="98998" indent="0" algn="ctr">
              <a:buNone/>
              <a:defRPr/>
            </a:lvl1pPr>
          </a:lstStyle>
          <a:p>
            <a:pPr lvl="0"/>
            <a:r>
              <a:rPr lang="en-US" dirty="0"/>
              <a:t>Click to add content, do not place content over footer below</a:t>
            </a:r>
          </a:p>
        </p:txBody>
      </p:sp>
    </p:spTree>
    <p:extLst>
      <p:ext uri="{BB962C8B-B14F-4D97-AF65-F5344CB8AC3E}">
        <p14:creationId xmlns:p14="http://schemas.microsoft.com/office/powerpoint/2010/main" val="122957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 Section Header">
    <p:bg>
      <p:bgPr>
        <a:solidFill>
          <a:schemeClr val="bg1"/>
        </a:solidFill>
        <a:effectLst/>
      </p:bgPr>
    </p:bg>
    <p:spTree>
      <p:nvGrpSpPr>
        <p:cNvPr id="1" name=""/>
        <p:cNvGrpSpPr/>
        <p:nvPr/>
      </p:nvGrpSpPr>
      <p:grpSpPr>
        <a:xfrm>
          <a:off x="0" y="0"/>
          <a:ext cx="0" cy="0"/>
          <a:chOff x="0" y="0"/>
          <a:chExt cx="0" cy="0"/>
        </a:xfrm>
      </p:grpSpPr>
      <p:pic>
        <p:nvPicPr>
          <p:cNvPr id="8" name="Picture 7" descr="A close up of text on a black background&#10;&#10;Description automatically generated">
            <a:extLst>
              <a:ext uri="{FF2B5EF4-FFF2-40B4-BE49-F238E27FC236}">
                <a16:creationId xmlns:a16="http://schemas.microsoft.com/office/drawing/2014/main" id="{CFC360B8-6968-4B4C-BAD3-269DA79FF3F1}"/>
              </a:ext>
            </a:extLst>
          </p:cNvPr>
          <p:cNvPicPr>
            <a:picLocks noChangeAspect="1"/>
          </p:cNvPicPr>
          <p:nvPr userDrawn="1"/>
        </p:nvPicPr>
        <p:blipFill rotWithShape="1">
          <a:blip r:embed="rId2">
            <a:alphaModFix amt="70000"/>
          </a:blip>
          <a:srcRect t="8621" r="26601" b="13793"/>
          <a:stretch/>
        </p:blipFill>
        <p:spPr>
          <a:xfrm>
            <a:off x="5562600" y="0"/>
            <a:ext cx="6629400" cy="6858000"/>
          </a:xfrm>
          <a:prstGeom prst="rect">
            <a:avLst/>
          </a:prstGeom>
        </p:spPr>
      </p:pic>
      <p:sp>
        <p:nvSpPr>
          <p:cNvPr id="10" name="Subtitle 2">
            <a:extLst>
              <a:ext uri="{FF2B5EF4-FFF2-40B4-BE49-F238E27FC236}">
                <a16:creationId xmlns:a16="http://schemas.microsoft.com/office/drawing/2014/main" id="{1AD7EB88-A1C0-1147-ADB0-A800A0A483CB}"/>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tx2"/>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itle Placeholder 15">
            <a:extLst>
              <a:ext uri="{FF2B5EF4-FFF2-40B4-BE49-F238E27FC236}">
                <a16:creationId xmlns:a16="http://schemas.microsoft.com/office/drawing/2014/main" id="{CA36BCC4-668A-FA45-A83A-D56856F2445B}"/>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95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 Section Header">
    <p:bg>
      <p:bgPr>
        <a:solidFill>
          <a:schemeClr val="bg1"/>
        </a:solidFill>
        <a:effectLst/>
      </p:bgPr>
    </p:bg>
    <p:spTree>
      <p:nvGrpSpPr>
        <p:cNvPr id="1" name=""/>
        <p:cNvGrpSpPr/>
        <p:nvPr/>
      </p:nvGrpSpPr>
      <p:grpSpPr>
        <a:xfrm>
          <a:off x="0" y="0"/>
          <a:ext cx="0" cy="0"/>
          <a:chOff x="0" y="0"/>
          <a:chExt cx="0" cy="0"/>
        </a:xfrm>
      </p:grpSpPr>
      <p:pic>
        <p:nvPicPr>
          <p:cNvPr id="8" name="Picture 7" descr="A close up of a piece of paper&#10;&#10;Description automatically generated">
            <a:extLst>
              <a:ext uri="{FF2B5EF4-FFF2-40B4-BE49-F238E27FC236}">
                <a16:creationId xmlns:a16="http://schemas.microsoft.com/office/drawing/2014/main" id="{C3D19598-105C-554E-BE9B-00283587A89F}"/>
              </a:ext>
            </a:extLst>
          </p:cNvPr>
          <p:cNvPicPr>
            <a:picLocks noChangeAspect="1"/>
          </p:cNvPicPr>
          <p:nvPr userDrawn="1"/>
        </p:nvPicPr>
        <p:blipFill rotWithShape="1">
          <a:blip r:embed="rId2">
            <a:alphaModFix amt="85000"/>
          </a:blip>
          <a:srcRect t="10146" r="31058" b="15362"/>
          <a:stretch/>
        </p:blipFill>
        <p:spPr>
          <a:xfrm>
            <a:off x="5706527" y="0"/>
            <a:ext cx="6485473" cy="6858000"/>
          </a:xfrm>
          <a:prstGeom prst="rect">
            <a:avLst/>
          </a:prstGeom>
        </p:spPr>
      </p:pic>
      <p:sp>
        <p:nvSpPr>
          <p:cNvPr id="7" name="Subtitle 2">
            <a:extLst>
              <a:ext uri="{FF2B5EF4-FFF2-40B4-BE49-F238E27FC236}">
                <a16:creationId xmlns:a16="http://schemas.microsoft.com/office/drawing/2014/main" id="{FD9FE71B-3F31-0345-8E5A-03A17AAF2540}"/>
              </a:ext>
            </a:extLst>
          </p:cNvPr>
          <p:cNvSpPr>
            <a:spLocks noGrp="1"/>
          </p:cNvSpPr>
          <p:nvPr>
            <p:ph type="subTitle" idx="1"/>
          </p:nvPr>
        </p:nvSpPr>
        <p:spPr>
          <a:xfrm>
            <a:off x="736594" y="3951032"/>
            <a:ext cx="5122333" cy="1870648"/>
          </a:xfrm>
          <a:prstGeom prst="rect">
            <a:avLst/>
          </a:prstGeom>
        </p:spPr>
        <p:txBody>
          <a:bodyPr>
            <a:normAutofit/>
          </a:bodyPr>
          <a:lstStyle>
            <a:lvl1pPr marL="0" indent="0" algn="l">
              <a:buNone/>
              <a:defRPr sz="1600" b="0" i="0" cap="all" baseline="0">
                <a:solidFill>
                  <a:schemeClr val="accent4"/>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Placeholder 15">
            <a:extLst>
              <a:ext uri="{FF2B5EF4-FFF2-40B4-BE49-F238E27FC236}">
                <a16:creationId xmlns:a16="http://schemas.microsoft.com/office/drawing/2014/main" id="{DD3BA746-B46D-D247-BFC0-3A65531BF919}"/>
              </a:ext>
            </a:extLst>
          </p:cNvPr>
          <p:cNvSpPr>
            <a:spLocks noGrp="1"/>
          </p:cNvSpPr>
          <p:nvPr>
            <p:ph type="title"/>
          </p:nvPr>
        </p:nvSpPr>
        <p:spPr>
          <a:xfrm>
            <a:off x="736594" y="1036320"/>
            <a:ext cx="5122333" cy="26556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83288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FB09ADE1-EBB4-214C-80AF-3AC3461C1A14}"/>
              </a:ext>
            </a:extLst>
          </p:cNvPr>
          <p:cNvPicPr>
            <a:picLocks noChangeAspect="1"/>
          </p:cNvPicPr>
          <p:nvPr userDrawn="1"/>
        </p:nvPicPr>
        <p:blipFill rotWithShape="1">
          <a:blip r:embed="rId3">
            <a:alphaModFix amt="5000"/>
          </a:blip>
          <a:srcRect t="8621" r="26601" b="13793"/>
          <a:stretch/>
        </p:blipFill>
        <p:spPr>
          <a:xfrm>
            <a:off x="5562600" y="0"/>
            <a:ext cx="6629400"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1FB1FF54-F037-7A4A-BEE1-79BF6908EEE6}"/>
              </a:ext>
            </a:extLst>
          </p:cNvPr>
          <p:cNvPicPr>
            <a:picLocks noChangeAspect="1"/>
          </p:cNvPicPr>
          <p:nvPr userDrawn="1"/>
        </p:nvPicPr>
        <p:blipFill>
          <a:blip r:embed="rId4"/>
          <a:stretch>
            <a:fillRect/>
          </a:stretch>
        </p:blipFill>
        <p:spPr>
          <a:xfrm>
            <a:off x="2762500" y="2775060"/>
            <a:ext cx="6666999" cy="1307880"/>
          </a:xfrm>
          <a:prstGeom prst="rect">
            <a:avLst/>
          </a:prstGeom>
        </p:spPr>
      </p:pic>
    </p:spTree>
    <p:extLst>
      <p:ext uri="{BB962C8B-B14F-4D97-AF65-F5344CB8AC3E}">
        <p14:creationId xmlns:p14="http://schemas.microsoft.com/office/powerpoint/2010/main" val="4277387077"/>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08FCB519-7B7A-844C-9525-2585D5E32E8F}"/>
              </a:ext>
            </a:extLst>
          </p:cNvPr>
          <p:cNvPicPr>
            <a:picLocks noChangeAspect="1"/>
          </p:cNvPicPr>
          <p:nvPr userDrawn="1"/>
        </p:nvPicPr>
        <p:blipFill rotWithShape="1">
          <a:blip r:embed="rId3"/>
          <a:srcRect t="8621" r="26620" b="13793"/>
          <a:stretch/>
        </p:blipFill>
        <p:spPr>
          <a:xfrm>
            <a:off x="5564263" y="0"/>
            <a:ext cx="6627737"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04927E1E-67B0-A74B-8116-D8987338AC0D}"/>
              </a:ext>
            </a:extLst>
          </p:cNvPr>
          <p:cNvPicPr>
            <a:picLocks noChangeAspect="1"/>
          </p:cNvPicPr>
          <p:nvPr userDrawn="1"/>
        </p:nvPicPr>
        <p:blipFill>
          <a:blip r:embed="rId4"/>
          <a:stretch>
            <a:fillRect/>
          </a:stretch>
        </p:blipFill>
        <p:spPr>
          <a:xfrm>
            <a:off x="849568" y="462107"/>
            <a:ext cx="1917154" cy="376093"/>
          </a:xfrm>
          <a:prstGeom prst="rect">
            <a:avLst/>
          </a:prstGeom>
        </p:spPr>
      </p:pic>
    </p:spTree>
    <p:extLst>
      <p:ext uri="{BB962C8B-B14F-4D97-AF65-F5344CB8AC3E}">
        <p14:creationId xmlns:p14="http://schemas.microsoft.com/office/powerpoint/2010/main" val="238315583"/>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500" b="0" i="0" kern="1200">
          <a:solidFill>
            <a:schemeClr val="accent1"/>
          </a:solidFill>
          <a:latin typeface="+mn-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212B36"/>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212B36"/>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212B36"/>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212B36"/>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212B36"/>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5EAA0F9D-4AE4-7F4F-B9CD-A5F0AD25CD7C}"/>
              </a:ext>
            </a:extLst>
          </p:cNvPr>
          <p:cNvPicPr>
            <a:picLocks noChangeAspect="1"/>
          </p:cNvPicPr>
          <p:nvPr userDrawn="1"/>
        </p:nvPicPr>
        <p:blipFill>
          <a:blip r:embed="rId7"/>
          <a:stretch>
            <a:fillRect/>
          </a:stretch>
        </p:blipFill>
        <p:spPr>
          <a:xfrm>
            <a:off x="858078" y="6282188"/>
            <a:ext cx="1678616" cy="329298"/>
          </a:xfrm>
          <a:prstGeom prst="rect">
            <a:avLst/>
          </a:prstGeom>
        </p:spPr>
      </p:pic>
      <p:sp>
        <p:nvSpPr>
          <p:cNvPr id="10" name="Footer Placeholder 4">
            <a:extLst>
              <a:ext uri="{FF2B5EF4-FFF2-40B4-BE49-F238E27FC236}">
                <a16:creationId xmlns:a16="http://schemas.microsoft.com/office/drawing/2014/main" id="{FBB8DE3D-1FD6-A145-A7B1-A44C6011D1F5}"/>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1" name="Slide Number Placeholder 6">
            <a:extLst>
              <a:ext uri="{FF2B5EF4-FFF2-40B4-BE49-F238E27FC236}">
                <a16:creationId xmlns:a16="http://schemas.microsoft.com/office/drawing/2014/main" id="{1A34DC1A-D557-4E43-B2A5-0C68BD27C95D}"/>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309108741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55" r:id="rId4"/>
    <p:sldLayoutId id="214748368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D91AD15B-A26B-D040-B6E3-B510D498CC10}"/>
              </a:ext>
            </a:extLst>
          </p:cNvPr>
          <p:cNvPicPr>
            <a:picLocks noChangeAspect="1"/>
          </p:cNvPicPr>
          <p:nvPr userDrawn="1"/>
        </p:nvPicPr>
        <p:blipFill>
          <a:blip r:embed="rId9"/>
          <a:stretch>
            <a:fillRect/>
          </a:stretch>
        </p:blipFill>
        <p:spPr>
          <a:xfrm>
            <a:off x="858078" y="6282188"/>
            <a:ext cx="1678616" cy="329298"/>
          </a:xfrm>
          <a:prstGeom prst="rect">
            <a:avLst/>
          </a:prstGeom>
        </p:spPr>
      </p:pic>
      <p:sp>
        <p:nvSpPr>
          <p:cNvPr id="12" name="Footer Placeholder 4">
            <a:extLst>
              <a:ext uri="{FF2B5EF4-FFF2-40B4-BE49-F238E27FC236}">
                <a16:creationId xmlns:a16="http://schemas.microsoft.com/office/drawing/2014/main" id="{79246C6C-FBDF-0649-8031-48AE0C3BDB55}"/>
              </a:ext>
            </a:extLst>
          </p:cNvPr>
          <p:cNvSpPr>
            <a:spLocks noGrp="1"/>
          </p:cNvSpPr>
          <p:nvPr>
            <p:ph type="ftr" sz="quarter" idx="3"/>
          </p:nvPr>
        </p:nvSpPr>
        <p:spPr>
          <a:xfrm>
            <a:off x="4038600" y="6264275"/>
            <a:ext cx="4114800" cy="365125"/>
          </a:xfrm>
          <a:prstGeom prst="rect">
            <a:avLst/>
          </a:prstGeom>
        </p:spPr>
        <p:txBody>
          <a:bodyPr anchor="ctr"/>
          <a:lstStyle>
            <a:lvl1pPr algn="ctr">
              <a:defRPr sz="1200">
                <a:solidFill>
                  <a:schemeClr val="tx2"/>
                </a:solidFill>
                <a:latin typeface="+mn-lt"/>
                <a:ea typeface="Open Sans" panose="020B0606030504020204" pitchFamily="34" charset="0"/>
                <a:cs typeface="Open Sans" panose="020B0606030504020204" pitchFamily="34" charset="0"/>
              </a:defRPr>
            </a:lvl1pPr>
          </a:lstStyle>
          <a:p>
            <a:r>
              <a:rPr lang="en-US" dirty="0"/>
              <a:t>© 2020 Seagull Scientific</a:t>
            </a:r>
          </a:p>
        </p:txBody>
      </p:sp>
      <p:sp>
        <p:nvSpPr>
          <p:cNvPr id="13" name="Slide Number Placeholder 6">
            <a:extLst>
              <a:ext uri="{FF2B5EF4-FFF2-40B4-BE49-F238E27FC236}">
                <a16:creationId xmlns:a16="http://schemas.microsoft.com/office/drawing/2014/main" id="{EC74A025-95B7-984B-83A7-001FCB155BFF}"/>
              </a:ext>
            </a:extLst>
          </p:cNvPr>
          <p:cNvSpPr>
            <a:spLocks noGrp="1"/>
          </p:cNvSpPr>
          <p:nvPr>
            <p:ph type="sldNum" sz="quarter" idx="4"/>
          </p:nvPr>
        </p:nvSpPr>
        <p:spPr>
          <a:xfrm>
            <a:off x="8610600" y="6264275"/>
            <a:ext cx="2743200" cy="365125"/>
          </a:xfrm>
          <a:prstGeom prst="rect">
            <a:avLst/>
          </a:prstGeom>
        </p:spPr>
        <p:txBody>
          <a:bodyPr rIns="0" anchor="ctr"/>
          <a:lstStyle>
            <a:lvl1pPr algn="r">
              <a:defRPr lang="en-US" sz="1200" kern="1200" smtClean="0">
                <a:solidFill>
                  <a:schemeClr val="tx2"/>
                </a:solidFill>
                <a:latin typeface="+mn-lt"/>
                <a:ea typeface="Open Sans" panose="020B0606030504020204" pitchFamily="34" charset="0"/>
                <a:cs typeface="Open Sans" panose="020B0606030504020204" pitchFamily="34" charset="0"/>
              </a:defRPr>
            </a:lvl1pPr>
          </a:lstStyle>
          <a:p>
            <a:fld id="{8BFF636A-46F7-2548-ADD7-D8E98E935099}" type="slidenum">
              <a:rPr lang="en-US" smtClean="0"/>
              <a:pPr/>
              <a:t>‹#›</a:t>
            </a:fld>
            <a:endParaRPr lang="en-US" dirty="0"/>
          </a:p>
        </p:txBody>
      </p:sp>
    </p:spTree>
    <p:extLst>
      <p:ext uri="{BB962C8B-B14F-4D97-AF65-F5344CB8AC3E}">
        <p14:creationId xmlns:p14="http://schemas.microsoft.com/office/powerpoint/2010/main" val="14799402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670" r:id="rId4"/>
    <p:sldLayoutId id="2147483671" r:id="rId5"/>
    <p:sldLayoutId id="2147483672" r:id="rId6"/>
    <p:sldLayoutId id="2147483663" r:id="rId7"/>
  </p:sldLayoutIdLst>
  <p:hf hdr="0" dt="0"/>
  <p:txStyles>
    <p:titleStyle>
      <a:lvl1pPr algn="l" defTabSz="914400" rtl="0" eaLnBrk="1" latinLnBrk="0" hangingPunct="1">
        <a:lnSpc>
          <a:spcPct val="90000"/>
        </a:lnSpc>
        <a:spcBef>
          <a:spcPct val="0"/>
        </a:spcBef>
        <a:buNone/>
        <a:defRPr sz="4400" kern="1200" spc="-1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16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a dog in a car&#10;&#10;Description automatically generated">
            <a:extLst>
              <a:ext uri="{FF2B5EF4-FFF2-40B4-BE49-F238E27FC236}">
                <a16:creationId xmlns:a16="http://schemas.microsoft.com/office/drawing/2014/main" id="{90AD461E-9CBB-40C6-B835-CD2407394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80198" y="4299481"/>
            <a:ext cx="916866" cy="689082"/>
          </a:xfrm>
          <a:prstGeom prst="rect">
            <a:avLst/>
          </a:prstGeom>
        </p:spPr>
      </p:pic>
      <p:sp>
        <p:nvSpPr>
          <p:cNvPr id="7" name="Subtitle 6">
            <a:extLst>
              <a:ext uri="{FF2B5EF4-FFF2-40B4-BE49-F238E27FC236}">
                <a16:creationId xmlns:a16="http://schemas.microsoft.com/office/drawing/2014/main" id="{0CFE6DDF-B098-A14D-91B4-8E9AED3F239D}"/>
              </a:ext>
            </a:extLst>
          </p:cNvPr>
          <p:cNvSpPr>
            <a:spLocks noGrp="1"/>
          </p:cNvSpPr>
          <p:nvPr>
            <p:ph type="subTitle" idx="1"/>
          </p:nvPr>
        </p:nvSpPr>
        <p:spPr>
          <a:xfrm>
            <a:off x="2057400" y="3455669"/>
            <a:ext cx="5122333" cy="2542401"/>
          </a:xfrm>
        </p:spPr>
        <p:txBody>
          <a:bodyPr>
            <a:normAutofit/>
          </a:bodyPr>
          <a:lstStyle/>
          <a:p>
            <a:r>
              <a:rPr lang="en-US" dirty="0"/>
              <a:t>Stacey </a:t>
            </a:r>
            <a:r>
              <a:rPr lang="en-US" dirty="0" err="1"/>
              <a:t>ejim</a:t>
            </a:r>
            <a:r>
              <a:rPr lang="en-US" dirty="0"/>
              <a:t>, Marketing manager</a:t>
            </a:r>
            <a:br>
              <a:rPr lang="en-US" dirty="0"/>
            </a:br>
            <a:r>
              <a:rPr lang="en-US" dirty="0"/>
              <a:t>BarTender Software</a:t>
            </a:r>
          </a:p>
          <a:p>
            <a:endParaRPr lang="en-US" dirty="0"/>
          </a:p>
          <a:p>
            <a:r>
              <a:rPr lang="en-US" dirty="0"/>
              <a:t>Elizabeth Sinclair, director of marketing, bartender software</a:t>
            </a:r>
          </a:p>
          <a:p>
            <a:endParaRPr lang="en-US" dirty="0"/>
          </a:p>
          <a:p>
            <a:r>
              <a:rPr lang="en-US" dirty="0"/>
              <a:t>Peter Hernandez, Enterprise Sales engineer, </a:t>
            </a:r>
            <a:br>
              <a:rPr lang="en-US" dirty="0"/>
            </a:br>
            <a:r>
              <a:rPr lang="en-US" dirty="0"/>
              <a:t>Bartender software</a:t>
            </a:r>
          </a:p>
          <a:p>
            <a:endParaRPr lang="en-US" dirty="0"/>
          </a:p>
          <a:p>
            <a:endParaRPr lang="en-US" dirty="0"/>
          </a:p>
        </p:txBody>
      </p:sp>
      <p:sp>
        <p:nvSpPr>
          <p:cNvPr id="8" name="Title 7">
            <a:extLst>
              <a:ext uri="{FF2B5EF4-FFF2-40B4-BE49-F238E27FC236}">
                <a16:creationId xmlns:a16="http://schemas.microsoft.com/office/drawing/2014/main" id="{DBB1E0B1-BABF-4C40-BDF6-8FEC37D10203}"/>
              </a:ext>
            </a:extLst>
          </p:cNvPr>
          <p:cNvSpPr>
            <a:spLocks noGrp="1"/>
          </p:cNvSpPr>
          <p:nvPr>
            <p:ph type="title"/>
          </p:nvPr>
        </p:nvSpPr>
        <p:spPr>
          <a:xfrm>
            <a:off x="736593" y="1036320"/>
            <a:ext cx="6443139" cy="2655632"/>
          </a:xfrm>
        </p:spPr>
        <p:txBody>
          <a:bodyPr/>
          <a:lstStyle/>
          <a:p>
            <a:r>
              <a:rPr lang="en-US" dirty="0"/>
              <a:t>The future of barcoding: </a:t>
            </a:r>
            <a:br>
              <a:rPr lang="en-US" dirty="0"/>
            </a:br>
            <a:r>
              <a:rPr lang="en-US" dirty="0"/>
              <a:t>GS1 Digital Link</a:t>
            </a:r>
          </a:p>
        </p:txBody>
      </p:sp>
      <p:pic>
        <p:nvPicPr>
          <p:cNvPr id="5" name="Picture 4" descr="A person smiling for the camera&#10;&#10;Description automatically generated">
            <a:extLst>
              <a:ext uri="{FF2B5EF4-FFF2-40B4-BE49-F238E27FC236}">
                <a16:creationId xmlns:a16="http://schemas.microsoft.com/office/drawing/2014/main" id="{B0013B55-67E7-4EEC-B3FE-64D1BBCBE4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636" y="4185587"/>
            <a:ext cx="807990" cy="916868"/>
          </a:xfrm>
          <a:prstGeom prst="rect">
            <a:avLst/>
          </a:prstGeom>
        </p:spPr>
      </p:pic>
      <p:pic>
        <p:nvPicPr>
          <p:cNvPr id="19" name="Picture 18" descr="A person wearing glasses and smiling at the camera&#10;&#10;Description automatically generated">
            <a:extLst>
              <a:ext uri="{FF2B5EF4-FFF2-40B4-BE49-F238E27FC236}">
                <a16:creationId xmlns:a16="http://schemas.microsoft.com/office/drawing/2014/main" id="{6BE59CF0-EC08-4BE6-B60A-B2CBAA2C7884}"/>
              </a:ext>
            </a:extLst>
          </p:cNvPr>
          <p:cNvPicPr>
            <a:picLocks noChangeAspect="1"/>
          </p:cNvPicPr>
          <p:nvPr/>
        </p:nvPicPr>
        <p:blipFill rotWithShape="1">
          <a:blip r:embed="rId5"/>
          <a:srcRect t="24245"/>
          <a:stretch/>
        </p:blipFill>
        <p:spPr>
          <a:xfrm>
            <a:off x="931339" y="3242362"/>
            <a:ext cx="811287" cy="818453"/>
          </a:xfrm>
          <a:prstGeom prst="rect">
            <a:avLst/>
          </a:prstGeom>
        </p:spPr>
      </p:pic>
      <p:pic>
        <p:nvPicPr>
          <p:cNvPr id="21" name="Picture 20" descr="A person wearing a suit and tie smiling at the camera&#10;&#10;Description automatically generated">
            <a:extLst>
              <a:ext uri="{FF2B5EF4-FFF2-40B4-BE49-F238E27FC236}">
                <a16:creationId xmlns:a16="http://schemas.microsoft.com/office/drawing/2014/main" id="{AA272ECD-B1E5-43AB-BDC1-D930CC0FB79D}"/>
              </a:ext>
            </a:extLst>
          </p:cNvPr>
          <p:cNvPicPr>
            <a:picLocks noChangeAspect="1"/>
          </p:cNvPicPr>
          <p:nvPr/>
        </p:nvPicPr>
        <p:blipFill>
          <a:blip r:embed="rId6"/>
          <a:stretch>
            <a:fillRect/>
          </a:stretch>
        </p:blipFill>
        <p:spPr>
          <a:xfrm>
            <a:off x="934636" y="5214332"/>
            <a:ext cx="824595" cy="824595"/>
          </a:xfrm>
          <a:prstGeom prst="rect">
            <a:avLst/>
          </a:prstGeom>
        </p:spPr>
      </p:pic>
      <p:sp>
        <p:nvSpPr>
          <p:cNvPr id="23" name="Picture Placeholder 22">
            <a:extLst>
              <a:ext uri="{FF2B5EF4-FFF2-40B4-BE49-F238E27FC236}">
                <a16:creationId xmlns:a16="http://schemas.microsoft.com/office/drawing/2014/main" id="{A6D064ED-0408-4330-9EDC-B05CFFEEA0AA}"/>
              </a:ext>
            </a:extLst>
          </p:cNvPr>
          <p:cNvSpPr>
            <a:spLocks noGrp="1"/>
          </p:cNvSpPr>
          <p:nvPr>
            <p:ph type="pic" sz="quarter" idx="13"/>
          </p:nvPr>
        </p:nvSpPr>
        <p:spPr/>
      </p:sp>
    </p:spTree>
    <p:extLst>
      <p:ext uri="{BB962C8B-B14F-4D97-AF65-F5344CB8AC3E}">
        <p14:creationId xmlns:p14="http://schemas.microsoft.com/office/powerpoint/2010/main" val="775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F76484-4AEE-C140-B68C-347B1ED91F57}"/>
              </a:ext>
            </a:extLst>
          </p:cNvPr>
          <p:cNvSpPr>
            <a:spLocks noGrp="1"/>
          </p:cNvSpPr>
          <p:nvPr>
            <p:ph type="title"/>
          </p:nvPr>
        </p:nvSpPr>
        <p:spPr/>
        <p:txBody>
          <a:bodyPr/>
          <a:lstStyle/>
          <a:p>
            <a:r>
              <a:rPr lang="en-US" dirty="0"/>
              <a:t>What is GS1?</a:t>
            </a:r>
          </a:p>
        </p:txBody>
      </p:sp>
      <p:sp>
        <p:nvSpPr>
          <p:cNvPr id="5" name="Footer Placeholder 4">
            <a:extLst>
              <a:ext uri="{FF2B5EF4-FFF2-40B4-BE49-F238E27FC236}">
                <a16:creationId xmlns:a16="http://schemas.microsoft.com/office/drawing/2014/main" id="{A0563FA1-5CE9-4346-83D4-E563C1A39836}"/>
              </a:ext>
            </a:extLst>
          </p:cNvPr>
          <p:cNvSpPr>
            <a:spLocks noGrp="1"/>
          </p:cNvSpPr>
          <p:nvPr>
            <p:ph type="ftr" sz="quarter" idx="3"/>
          </p:nvPr>
        </p:nvSpPr>
        <p:spPr/>
        <p:txBody>
          <a:bodyPr/>
          <a:lstStyle/>
          <a:p>
            <a:r>
              <a:rPr lang="en-US" dirty="0"/>
              <a:t>© 2020 Seagull Scientific</a:t>
            </a:r>
          </a:p>
        </p:txBody>
      </p:sp>
      <p:sp>
        <p:nvSpPr>
          <p:cNvPr id="2" name="Slide Number Placeholder 1">
            <a:extLst>
              <a:ext uri="{FF2B5EF4-FFF2-40B4-BE49-F238E27FC236}">
                <a16:creationId xmlns:a16="http://schemas.microsoft.com/office/drawing/2014/main" id="{FCDB92E6-6E39-8144-A5C3-90869437CB7B}"/>
              </a:ext>
            </a:extLst>
          </p:cNvPr>
          <p:cNvSpPr>
            <a:spLocks noGrp="1"/>
          </p:cNvSpPr>
          <p:nvPr>
            <p:ph type="sldNum" sz="quarter" idx="4"/>
          </p:nvPr>
        </p:nvSpPr>
        <p:spPr/>
        <p:txBody>
          <a:bodyPr/>
          <a:lstStyle/>
          <a:p>
            <a:fld id="{8BFF636A-46F7-2548-ADD7-D8E98E935099}" type="slidenum">
              <a:rPr lang="en-US" smtClean="0"/>
              <a:pPr/>
              <a:t>3</a:t>
            </a:fld>
            <a:endParaRPr lang="en-US" dirty="0"/>
          </a:p>
        </p:txBody>
      </p:sp>
      <p:pic>
        <p:nvPicPr>
          <p:cNvPr id="1026" name="Picture 2">
            <a:extLst>
              <a:ext uri="{FF2B5EF4-FFF2-40B4-BE49-F238E27FC236}">
                <a16:creationId xmlns:a16="http://schemas.microsoft.com/office/drawing/2014/main" id="{81906D45-868A-47E7-ABC6-26890C2A9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89430"/>
            <a:ext cx="7620000" cy="4532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31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C0FDAF4-57E6-4942-8008-009D031CEA17}"/>
              </a:ext>
            </a:extLst>
          </p:cNvPr>
          <p:cNvSpPr>
            <a:spLocks noGrp="1"/>
          </p:cNvSpPr>
          <p:nvPr>
            <p:ph idx="1"/>
          </p:nvPr>
        </p:nvSpPr>
        <p:spPr>
          <a:xfrm>
            <a:off x="1143000" y="3995547"/>
            <a:ext cx="9525000" cy="1904999"/>
          </a:xfrm>
        </p:spPr>
        <p:txBody>
          <a:bodyPr/>
          <a:lstStyle/>
          <a:p>
            <a:r>
              <a:rPr lang="en-US" dirty="0"/>
              <a:t>A solution that “web-enables” barcodes</a:t>
            </a:r>
          </a:p>
          <a:p>
            <a:r>
              <a:rPr lang="en-US" dirty="0"/>
              <a:t>A barcode that contains a URL</a:t>
            </a:r>
          </a:p>
          <a:p>
            <a:r>
              <a:rPr lang="en-US" dirty="0"/>
              <a:t>Follows similar standards as the existing GS1 barcodes</a:t>
            </a:r>
          </a:p>
          <a:p>
            <a:endParaRPr lang="en-US" dirty="0"/>
          </a:p>
          <a:p>
            <a:endParaRPr lang="en-US" dirty="0"/>
          </a:p>
        </p:txBody>
      </p:sp>
      <p:sp>
        <p:nvSpPr>
          <p:cNvPr id="7" name="Title 6">
            <a:extLst>
              <a:ext uri="{FF2B5EF4-FFF2-40B4-BE49-F238E27FC236}">
                <a16:creationId xmlns:a16="http://schemas.microsoft.com/office/drawing/2014/main" id="{0BF76484-4AEE-C140-B68C-347B1ED91F57}"/>
              </a:ext>
            </a:extLst>
          </p:cNvPr>
          <p:cNvSpPr>
            <a:spLocks noGrp="1"/>
          </p:cNvSpPr>
          <p:nvPr>
            <p:ph type="title"/>
          </p:nvPr>
        </p:nvSpPr>
        <p:spPr/>
        <p:txBody>
          <a:bodyPr/>
          <a:lstStyle/>
          <a:p>
            <a:r>
              <a:rPr lang="en-US" dirty="0"/>
              <a:t>What is GS1 Digital Link?</a:t>
            </a:r>
          </a:p>
        </p:txBody>
      </p:sp>
      <p:sp>
        <p:nvSpPr>
          <p:cNvPr id="5" name="Footer Placeholder 4">
            <a:extLst>
              <a:ext uri="{FF2B5EF4-FFF2-40B4-BE49-F238E27FC236}">
                <a16:creationId xmlns:a16="http://schemas.microsoft.com/office/drawing/2014/main" id="{A0563FA1-5CE9-4346-83D4-E563C1A39836}"/>
              </a:ext>
            </a:extLst>
          </p:cNvPr>
          <p:cNvSpPr>
            <a:spLocks noGrp="1"/>
          </p:cNvSpPr>
          <p:nvPr>
            <p:ph type="ftr" sz="quarter" idx="3"/>
          </p:nvPr>
        </p:nvSpPr>
        <p:spPr/>
        <p:txBody>
          <a:bodyPr/>
          <a:lstStyle/>
          <a:p>
            <a:r>
              <a:rPr lang="en-US" dirty="0"/>
              <a:t>© 2020 Seagull Scientific</a:t>
            </a:r>
          </a:p>
        </p:txBody>
      </p:sp>
      <p:sp>
        <p:nvSpPr>
          <p:cNvPr id="2" name="Slide Number Placeholder 1">
            <a:extLst>
              <a:ext uri="{FF2B5EF4-FFF2-40B4-BE49-F238E27FC236}">
                <a16:creationId xmlns:a16="http://schemas.microsoft.com/office/drawing/2014/main" id="{FCDB92E6-6E39-8144-A5C3-90869437CB7B}"/>
              </a:ext>
            </a:extLst>
          </p:cNvPr>
          <p:cNvSpPr>
            <a:spLocks noGrp="1"/>
          </p:cNvSpPr>
          <p:nvPr>
            <p:ph type="sldNum" sz="quarter" idx="4"/>
          </p:nvPr>
        </p:nvSpPr>
        <p:spPr/>
        <p:txBody>
          <a:bodyPr/>
          <a:lstStyle/>
          <a:p>
            <a:fld id="{8BFF636A-46F7-2548-ADD7-D8E98E935099}" type="slidenum">
              <a:rPr lang="en-US" smtClean="0"/>
              <a:pPr/>
              <a:t>4</a:t>
            </a:fld>
            <a:endParaRPr lang="en-US" dirty="0"/>
          </a:p>
        </p:txBody>
      </p:sp>
      <p:pic>
        <p:nvPicPr>
          <p:cNvPr id="4" name="Picture 3">
            <a:extLst>
              <a:ext uri="{FF2B5EF4-FFF2-40B4-BE49-F238E27FC236}">
                <a16:creationId xmlns:a16="http://schemas.microsoft.com/office/drawing/2014/main" id="{FB066BF0-39A1-4048-ACE0-FA36AA4D4289}"/>
              </a:ext>
            </a:extLst>
          </p:cNvPr>
          <p:cNvPicPr>
            <a:picLocks noChangeAspect="1"/>
          </p:cNvPicPr>
          <p:nvPr/>
        </p:nvPicPr>
        <p:blipFill>
          <a:blip r:embed="rId3"/>
          <a:stretch>
            <a:fillRect/>
          </a:stretch>
        </p:blipFill>
        <p:spPr>
          <a:xfrm>
            <a:off x="1913114" y="1583058"/>
            <a:ext cx="8365771" cy="204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466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625967-EDED-1D49-9E9D-3718DE903718}"/>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a:t>
            </a:fld>
            <a:endParaRPr lang="en-US" noProof="0" dirty="0"/>
          </a:p>
        </p:txBody>
      </p:sp>
      <p:pic>
        <p:nvPicPr>
          <p:cNvPr id="5" name="Content Placeholder 4" descr="A screenshot of a social media post&#10;&#10;Description automatically generated">
            <a:extLst>
              <a:ext uri="{FF2B5EF4-FFF2-40B4-BE49-F238E27FC236}">
                <a16:creationId xmlns:a16="http://schemas.microsoft.com/office/drawing/2014/main" id="{F4AC221C-84A2-4B36-B5AF-B561621CDEE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1501" y="311567"/>
            <a:ext cx="11048999" cy="5524500"/>
          </a:xfrm>
        </p:spPr>
      </p:pic>
      <p:sp>
        <p:nvSpPr>
          <p:cNvPr id="3" name="TextBox 2">
            <a:extLst>
              <a:ext uri="{FF2B5EF4-FFF2-40B4-BE49-F238E27FC236}">
                <a16:creationId xmlns:a16="http://schemas.microsoft.com/office/drawing/2014/main" id="{BC2972AC-1484-4ECA-A677-10BF00CF8F9F}"/>
              </a:ext>
            </a:extLst>
          </p:cNvPr>
          <p:cNvSpPr txBox="1"/>
          <p:nvPr/>
        </p:nvSpPr>
        <p:spPr>
          <a:xfrm>
            <a:off x="10261601" y="5713645"/>
            <a:ext cx="1620495" cy="256545"/>
          </a:xfrm>
          <a:prstGeom prst="rect">
            <a:avLst/>
          </a:prstGeom>
          <a:noFill/>
        </p:spPr>
        <p:txBody>
          <a:bodyPr wrap="square" rtlCol="0">
            <a:spAutoFit/>
          </a:bodyPr>
          <a:lstStyle/>
          <a:p>
            <a:r>
              <a:rPr lang="en-US" sz="1067" dirty="0"/>
              <a:t>*Property of GS1</a:t>
            </a:r>
          </a:p>
        </p:txBody>
      </p:sp>
    </p:spTree>
    <p:extLst>
      <p:ext uri="{BB962C8B-B14F-4D97-AF65-F5344CB8AC3E}">
        <p14:creationId xmlns:p14="http://schemas.microsoft.com/office/powerpoint/2010/main" val="119123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FF6F-EA36-4B3E-B821-A6B5F8EE93E1}"/>
              </a:ext>
            </a:extLst>
          </p:cNvPr>
          <p:cNvSpPr>
            <a:spLocks noGrp="1"/>
          </p:cNvSpPr>
          <p:nvPr>
            <p:ph type="title"/>
          </p:nvPr>
        </p:nvSpPr>
        <p:spPr/>
        <p:txBody>
          <a:bodyPr/>
          <a:lstStyle/>
          <a:p>
            <a:r>
              <a:rPr lang="en-US" dirty="0"/>
              <a:t>Why now?</a:t>
            </a:r>
          </a:p>
        </p:txBody>
      </p:sp>
      <p:sp>
        <p:nvSpPr>
          <p:cNvPr id="3" name="Footer Placeholder 2">
            <a:extLst>
              <a:ext uri="{FF2B5EF4-FFF2-40B4-BE49-F238E27FC236}">
                <a16:creationId xmlns:a16="http://schemas.microsoft.com/office/drawing/2014/main" id="{CA0E74F4-40C4-40CD-B4E1-E7FE091BFA8F}"/>
              </a:ext>
            </a:extLst>
          </p:cNvPr>
          <p:cNvSpPr>
            <a:spLocks noGrp="1"/>
          </p:cNvSpPr>
          <p:nvPr>
            <p:ph type="ftr" sz="quarter" idx="3"/>
          </p:nvPr>
        </p:nvSpPr>
        <p:spPr/>
        <p:txBody>
          <a:bodyPr/>
          <a:lstStyle/>
          <a:p>
            <a:r>
              <a:rPr lang="en-US"/>
              <a:t>© 2020 Seagull Scientific</a:t>
            </a:r>
            <a:endParaRPr lang="en-US" dirty="0"/>
          </a:p>
        </p:txBody>
      </p:sp>
      <p:sp>
        <p:nvSpPr>
          <p:cNvPr id="4" name="Slide Number Placeholder 3">
            <a:extLst>
              <a:ext uri="{FF2B5EF4-FFF2-40B4-BE49-F238E27FC236}">
                <a16:creationId xmlns:a16="http://schemas.microsoft.com/office/drawing/2014/main" id="{0AD4930F-91F4-4F07-9F44-EFCA67DE692D}"/>
              </a:ext>
            </a:extLst>
          </p:cNvPr>
          <p:cNvSpPr>
            <a:spLocks noGrp="1"/>
          </p:cNvSpPr>
          <p:nvPr>
            <p:ph type="sldNum" sz="quarter" idx="4"/>
          </p:nvPr>
        </p:nvSpPr>
        <p:spPr/>
        <p:txBody>
          <a:bodyPr/>
          <a:lstStyle/>
          <a:p>
            <a:fld id="{8BFF636A-46F7-2548-ADD7-D8E98E935099}" type="slidenum">
              <a:rPr lang="en-US" smtClean="0"/>
              <a:pPr/>
              <a:t>6</a:t>
            </a:fld>
            <a:endParaRPr lang="en-US" dirty="0"/>
          </a:p>
        </p:txBody>
      </p:sp>
      <p:sp>
        <p:nvSpPr>
          <p:cNvPr id="5" name="Content Placeholder 2">
            <a:extLst>
              <a:ext uri="{FF2B5EF4-FFF2-40B4-BE49-F238E27FC236}">
                <a16:creationId xmlns:a16="http://schemas.microsoft.com/office/drawing/2014/main" id="{C63DAD11-A1D9-43E4-9187-1D92C84929C0}"/>
              </a:ext>
            </a:extLst>
          </p:cNvPr>
          <p:cNvSpPr txBox="1">
            <a:spLocks/>
          </p:cNvSpPr>
          <p:nvPr/>
        </p:nvSpPr>
        <p:spPr>
          <a:xfrm>
            <a:off x="4341650" y="2213285"/>
            <a:ext cx="6404303" cy="441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a:lnSpc>
                <a:spcPct val="150000"/>
              </a:lnSpc>
            </a:pPr>
            <a:r>
              <a:rPr lang="en-US" sz="2400" dirty="0"/>
              <a:t>Smart phones are everywhere</a:t>
            </a:r>
          </a:p>
          <a:p>
            <a:pPr marL="609585" indent="-609585">
              <a:lnSpc>
                <a:spcPct val="150000"/>
              </a:lnSpc>
            </a:pPr>
            <a:r>
              <a:rPr lang="en-US" sz="2400" dirty="0"/>
              <a:t>Consumers: the “Thin Interface”</a:t>
            </a:r>
          </a:p>
          <a:p>
            <a:pPr marL="609585" indent="-609585">
              <a:lnSpc>
                <a:spcPct val="150000"/>
              </a:lnSpc>
            </a:pPr>
            <a:r>
              <a:rPr lang="en-US" sz="2400" dirty="0"/>
              <a:t>New ways of thinking about labeling</a:t>
            </a:r>
          </a:p>
          <a:p>
            <a:endParaRPr lang="en-US" dirty="0"/>
          </a:p>
        </p:txBody>
      </p:sp>
      <p:pic>
        <p:nvPicPr>
          <p:cNvPr id="9" name="Picture 8" descr="Icon&#10;&#10;Description automatically generated">
            <a:extLst>
              <a:ext uri="{FF2B5EF4-FFF2-40B4-BE49-F238E27FC236}">
                <a16:creationId xmlns:a16="http://schemas.microsoft.com/office/drawing/2014/main" id="{8A94CD7D-37F9-4438-BF50-F9255BD06E37}"/>
              </a:ext>
            </a:extLst>
          </p:cNvPr>
          <p:cNvPicPr>
            <a:picLocks noChangeAspect="1"/>
          </p:cNvPicPr>
          <p:nvPr/>
        </p:nvPicPr>
        <p:blipFill>
          <a:blip r:embed="rId2"/>
          <a:stretch>
            <a:fillRect/>
          </a:stretch>
        </p:blipFill>
        <p:spPr>
          <a:xfrm>
            <a:off x="838200" y="1524000"/>
            <a:ext cx="3810000" cy="3810000"/>
          </a:xfrm>
          <a:prstGeom prst="rect">
            <a:avLst/>
          </a:prstGeom>
        </p:spPr>
      </p:pic>
    </p:spTree>
    <p:extLst>
      <p:ext uri="{BB962C8B-B14F-4D97-AF65-F5344CB8AC3E}">
        <p14:creationId xmlns:p14="http://schemas.microsoft.com/office/powerpoint/2010/main" val="331283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8CB1-AE88-4818-91E7-1738D7AF563F}"/>
              </a:ext>
            </a:extLst>
          </p:cNvPr>
          <p:cNvSpPr>
            <a:spLocks noGrp="1"/>
          </p:cNvSpPr>
          <p:nvPr>
            <p:ph type="title"/>
          </p:nvPr>
        </p:nvSpPr>
        <p:spPr/>
        <p:txBody>
          <a:bodyPr/>
          <a:lstStyle/>
          <a:p>
            <a:r>
              <a:rPr lang="en-US" dirty="0"/>
              <a:t>Brands and Digital Link</a:t>
            </a:r>
          </a:p>
        </p:txBody>
      </p:sp>
      <p:sp>
        <p:nvSpPr>
          <p:cNvPr id="3" name="Footer Placeholder 2">
            <a:extLst>
              <a:ext uri="{FF2B5EF4-FFF2-40B4-BE49-F238E27FC236}">
                <a16:creationId xmlns:a16="http://schemas.microsoft.com/office/drawing/2014/main" id="{A7AB163B-8B71-45D3-81DF-C076EA9C8D8A}"/>
              </a:ext>
            </a:extLst>
          </p:cNvPr>
          <p:cNvSpPr>
            <a:spLocks noGrp="1"/>
          </p:cNvSpPr>
          <p:nvPr>
            <p:ph type="ftr" sz="quarter" idx="3"/>
          </p:nvPr>
        </p:nvSpPr>
        <p:spPr/>
        <p:txBody>
          <a:bodyPr/>
          <a:lstStyle/>
          <a:p>
            <a:r>
              <a:rPr lang="en-US"/>
              <a:t>© 2020 Seagull Scientific</a:t>
            </a:r>
            <a:endParaRPr lang="en-US" dirty="0"/>
          </a:p>
        </p:txBody>
      </p:sp>
      <p:sp>
        <p:nvSpPr>
          <p:cNvPr id="4" name="Slide Number Placeholder 3">
            <a:extLst>
              <a:ext uri="{FF2B5EF4-FFF2-40B4-BE49-F238E27FC236}">
                <a16:creationId xmlns:a16="http://schemas.microsoft.com/office/drawing/2014/main" id="{C59A005A-929B-4156-951E-72FE9999F33C}"/>
              </a:ext>
            </a:extLst>
          </p:cNvPr>
          <p:cNvSpPr>
            <a:spLocks noGrp="1"/>
          </p:cNvSpPr>
          <p:nvPr>
            <p:ph type="sldNum" sz="quarter" idx="4"/>
          </p:nvPr>
        </p:nvSpPr>
        <p:spPr/>
        <p:txBody>
          <a:bodyPr/>
          <a:lstStyle/>
          <a:p>
            <a:fld id="{8BFF636A-46F7-2548-ADD7-D8E98E935099}" type="slidenum">
              <a:rPr lang="en-US" smtClean="0"/>
              <a:pPr/>
              <a:t>7</a:t>
            </a:fld>
            <a:endParaRPr lang="en-US" dirty="0"/>
          </a:p>
        </p:txBody>
      </p:sp>
      <p:sp>
        <p:nvSpPr>
          <p:cNvPr id="5" name="Content Placeholder 2">
            <a:extLst>
              <a:ext uri="{FF2B5EF4-FFF2-40B4-BE49-F238E27FC236}">
                <a16:creationId xmlns:a16="http://schemas.microsoft.com/office/drawing/2014/main" id="{CB103F19-A5DF-48AB-A36D-99D3DCDEC39D}"/>
              </a:ext>
            </a:extLst>
          </p:cNvPr>
          <p:cNvSpPr txBox="1">
            <a:spLocks/>
          </p:cNvSpPr>
          <p:nvPr/>
        </p:nvSpPr>
        <p:spPr>
          <a:xfrm>
            <a:off x="5019042" y="1295400"/>
            <a:ext cx="6709103" cy="2639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a:lnSpc>
                <a:spcPct val="150000"/>
              </a:lnSpc>
            </a:pPr>
            <a:r>
              <a:rPr lang="en-US" sz="2400" dirty="0">
                <a:ea typeface="ＭＳ Ｐゴシック"/>
              </a:rPr>
              <a:t>Social media? It’s The Wild West.</a:t>
            </a:r>
          </a:p>
          <a:p>
            <a:pPr marL="609585" indent="-609585">
              <a:lnSpc>
                <a:spcPct val="150000"/>
              </a:lnSpc>
            </a:pPr>
            <a:r>
              <a:rPr lang="en-US" sz="2400" dirty="0">
                <a:ea typeface="ＭＳ Ｐゴシック"/>
              </a:rPr>
              <a:t>Be the source of truth</a:t>
            </a:r>
          </a:p>
          <a:p>
            <a:pPr marL="609585" indent="-609585">
              <a:lnSpc>
                <a:spcPct val="150000"/>
              </a:lnSpc>
            </a:pPr>
            <a:r>
              <a:rPr lang="en-US" sz="2400" dirty="0">
                <a:ea typeface="ＭＳ Ｐゴシック"/>
              </a:rPr>
              <a:t>Build trust</a:t>
            </a:r>
          </a:p>
          <a:p>
            <a:pPr marL="609585" indent="-609585">
              <a:lnSpc>
                <a:spcPct val="150000"/>
              </a:lnSpc>
            </a:pPr>
            <a:r>
              <a:rPr lang="en-US" sz="2400" dirty="0">
                <a:ea typeface="ＭＳ Ｐゴシック"/>
              </a:rPr>
              <a:t>Influence pre-purchase decision</a:t>
            </a:r>
          </a:p>
          <a:p>
            <a:pPr marL="609585" indent="-609585">
              <a:lnSpc>
                <a:spcPct val="150000"/>
              </a:lnSpc>
            </a:pPr>
            <a:r>
              <a:rPr lang="en-US" sz="2400" dirty="0">
                <a:ea typeface="ＭＳ Ｐゴシック"/>
              </a:rPr>
              <a:t>Corporate social responsibility</a:t>
            </a:r>
          </a:p>
          <a:p>
            <a:pPr marL="609585" indent="-609585">
              <a:lnSpc>
                <a:spcPct val="150000"/>
              </a:lnSpc>
            </a:pPr>
            <a:r>
              <a:rPr lang="en-US" sz="2400" dirty="0">
                <a:ea typeface="ＭＳ Ｐゴシック"/>
              </a:rPr>
              <a:t>Encourage repeat purchases</a:t>
            </a:r>
          </a:p>
          <a:p>
            <a:pPr marL="609585" indent="-609585">
              <a:lnSpc>
                <a:spcPct val="150000"/>
              </a:lnSpc>
            </a:pPr>
            <a:r>
              <a:rPr lang="en-US" sz="2400" dirty="0">
                <a:ea typeface="ＭＳ Ｐゴシック"/>
              </a:rPr>
              <a:t>Give consumers what they want</a:t>
            </a:r>
          </a:p>
          <a:p>
            <a:pPr marL="609585" indent="-609585">
              <a:lnSpc>
                <a:spcPct val="150000"/>
              </a:lnSpc>
            </a:pPr>
            <a:endParaRPr lang="en-US" sz="2133" dirty="0"/>
          </a:p>
          <a:p>
            <a:endParaRPr lang="en-US" dirty="0"/>
          </a:p>
        </p:txBody>
      </p:sp>
      <p:pic>
        <p:nvPicPr>
          <p:cNvPr id="10" name="Picture 9" descr="Icon&#10;&#10;Description automatically generated">
            <a:extLst>
              <a:ext uri="{FF2B5EF4-FFF2-40B4-BE49-F238E27FC236}">
                <a16:creationId xmlns:a16="http://schemas.microsoft.com/office/drawing/2014/main" id="{E2FF169A-982E-4EC2-9557-3D249D41D691}"/>
              </a:ext>
            </a:extLst>
          </p:cNvPr>
          <p:cNvPicPr>
            <a:picLocks noChangeAspect="1"/>
          </p:cNvPicPr>
          <p:nvPr/>
        </p:nvPicPr>
        <p:blipFill>
          <a:blip r:embed="rId2"/>
          <a:stretch>
            <a:fillRect/>
          </a:stretch>
        </p:blipFill>
        <p:spPr>
          <a:xfrm>
            <a:off x="863600" y="1498601"/>
            <a:ext cx="3810000" cy="3810000"/>
          </a:xfrm>
          <a:prstGeom prst="rect">
            <a:avLst/>
          </a:prstGeom>
        </p:spPr>
      </p:pic>
    </p:spTree>
    <p:extLst>
      <p:ext uri="{BB962C8B-B14F-4D97-AF65-F5344CB8AC3E}">
        <p14:creationId xmlns:p14="http://schemas.microsoft.com/office/powerpoint/2010/main" val="46895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A7F-D01B-4B04-8C14-29411DE37101}"/>
              </a:ext>
            </a:extLst>
          </p:cNvPr>
          <p:cNvSpPr>
            <a:spLocks noGrp="1"/>
          </p:cNvSpPr>
          <p:nvPr>
            <p:ph type="title"/>
          </p:nvPr>
        </p:nvSpPr>
        <p:spPr/>
        <p:txBody>
          <a:bodyPr/>
          <a:lstStyle/>
          <a:p>
            <a:r>
              <a:rPr lang="en-US" dirty="0"/>
              <a:t>The Digital Link-enabled supply chain</a:t>
            </a:r>
          </a:p>
        </p:txBody>
      </p:sp>
      <p:sp>
        <p:nvSpPr>
          <p:cNvPr id="3" name="Footer Placeholder 2">
            <a:extLst>
              <a:ext uri="{FF2B5EF4-FFF2-40B4-BE49-F238E27FC236}">
                <a16:creationId xmlns:a16="http://schemas.microsoft.com/office/drawing/2014/main" id="{81BC2D26-C3A0-45B6-AB6D-9FE44688DB6A}"/>
              </a:ext>
            </a:extLst>
          </p:cNvPr>
          <p:cNvSpPr>
            <a:spLocks noGrp="1"/>
          </p:cNvSpPr>
          <p:nvPr>
            <p:ph type="ftr" sz="quarter" idx="3"/>
          </p:nvPr>
        </p:nvSpPr>
        <p:spPr/>
        <p:txBody>
          <a:bodyPr/>
          <a:lstStyle/>
          <a:p>
            <a:r>
              <a:rPr lang="en-US"/>
              <a:t>© 2020 Seagull Scientific</a:t>
            </a:r>
            <a:endParaRPr lang="en-US" dirty="0"/>
          </a:p>
        </p:txBody>
      </p:sp>
      <p:sp>
        <p:nvSpPr>
          <p:cNvPr id="4" name="Slide Number Placeholder 3">
            <a:extLst>
              <a:ext uri="{FF2B5EF4-FFF2-40B4-BE49-F238E27FC236}">
                <a16:creationId xmlns:a16="http://schemas.microsoft.com/office/drawing/2014/main" id="{02744510-FB54-479D-894C-CB9536FDAC01}"/>
              </a:ext>
            </a:extLst>
          </p:cNvPr>
          <p:cNvSpPr>
            <a:spLocks noGrp="1"/>
          </p:cNvSpPr>
          <p:nvPr>
            <p:ph type="sldNum" sz="quarter" idx="4"/>
          </p:nvPr>
        </p:nvSpPr>
        <p:spPr/>
        <p:txBody>
          <a:bodyPr/>
          <a:lstStyle/>
          <a:p>
            <a:fld id="{8BFF636A-46F7-2548-ADD7-D8E98E935099}" type="slidenum">
              <a:rPr lang="en-US" smtClean="0"/>
              <a:pPr/>
              <a:t>8</a:t>
            </a:fld>
            <a:endParaRPr lang="en-US" dirty="0"/>
          </a:p>
        </p:txBody>
      </p:sp>
      <p:sp>
        <p:nvSpPr>
          <p:cNvPr id="5" name="Content Placeholder 2">
            <a:extLst>
              <a:ext uri="{FF2B5EF4-FFF2-40B4-BE49-F238E27FC236}">
                <a16:creationId xmlns:a16="http://schemas.microsoft.com/office/drawing/2014/main" id="{83EF3FF6-D883-4CCD-8BB0-0BBC2CED0162}"/>
              </a:ext>
            </a:extLst>
          </p:cNvPr>
          <p:cNvSpPr txBox="1">
            <a:spLocks/>
          </p:cNvSpPr>
          <p:nvPr/>
        </p:nvSpPr>
        <p:spPr>
          <a:xfrm>
            <a:off x="645405" y="1593926"/>
            <a:ext cx="6717000" cy="495250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a:lnSpc>
                <a:spcPct val="160000"/>
              </a:lnSpc>
            </a:pPr>
            <a:r>
              <a:rPr lang="en-US" sz="9066"/>
              <a:t>Communicate safety and handling data</a:t>
            </a:r>
          </a:p>
          <a:p>
            <a:pPr marL="609585" indent="-609585">
              <a:lnSpc>
                <a:spcPct val="160000"/>
              </a:lnSpc>
            </a:pPr>
            <a:r>
              <a:rPr lang="en-US" sz="9066"/>
              <a:t>Enable the Circular Economy</a:t>
            </a:r>
          </a:p>
          <a:p>
            <a:pPr marL="609585" indent="-609585">
              <a:lnSpc>
                <a:spcPct val="160000"/>
              </a:lnSpc>
            </a:pPr>
            <a:r>
              <a:rPr lang="en-US" sz="9066"/>
              <a:t>Capture chain of custody</a:t>
            </a:r>
          </a:p>
          <a:p>
            <a:pPr marL="609585" indent="-609585">
              <a:lnSpc>
                <a:spcPct val="160000"/>
              </a:lnSpc>
            </a:pPr>
            <a:r>
              <a:rPr lang="en-US" sz="9066"/>
              <a:t>Traceability</a:t>
            </a:r>
          </a:p>
          <a:p>
            <a:pPr marL="609585" indent="-609585">
              <a:lnSpc>
                <a:spcPct val="160000"/>
              </a:lnSpc>
            </a:pPr>
            <a:r>
              <a:rPr lang="en-US" sz="9066"/>
              <a:t>Product, pricing and marketing information</a:t>
            </a:r>
          </a:p>
          <a:p>
            <a:pPr marL="609585" indent="-609585">
              <a:lnSpc>
                <a:spcPct val="160000"/>
              </a:lnSpc>
            </a:pPr>
            <a:r>
              <a:rPr lang="en-US" sz="9066"/>
              <a:t>Communicate safety and handling data</a:t>
            </a:r>
          </a:p>
          <a:p>
            <a:endParaRPr lang="en-US" dirty="0"/>
          </a:p>
        </p:txBody>
      </p:sp>
      <p:pic>
        <p:nvPicPr>
          <p:cNvPr id="8" name="Picture 7" descr="Icon&#10;&#10;Description automatically generated">
            <a:extLst>
              <a:ext uri="{FF2B5EF4-FFF2-40B4-BE49-F238E27FC236}">
                <a16:creationId xmlns:a16="http://schemas.microsoft.com/office/drawing/2014/main" id="{F6014CE8-B585-4F9B-BA72-EF428424D71C}"/>
              </a:ext>
            </a:extLst>
          </p:cNvPr>
          <p:cNvPicPr>
            <a:picLocks noChangeAspect="1"/>
          </p:cNvPicPr>
          <p:nvPr/>
        </p:nvPicPr>
        <p:blipFill>
          <a:blip r:embed="rId2"/>
          <a:stretch>
            <a:fillRect/>
          </a:stretch>
        </p:blipFill>
        <p:spPr>
          <a:xfrm>
            <a:off x="7328538" y="1722437"/>
            <a:ext cx="3810000" cy="3810000"/>
          </a:xfrm>
          <a:prstGeom prst="rect">
            <a:avLst/>
          </a:prstGeom>
        </p:spPr>
      </p:pic>
    </p:spTree>
    <p:extLst>
      <p:ext uri="{BB962C8B-B14F-4D97-AF65-F5344CB8AC3E}">
        <p14:creationId xmlns:p14="http://schemas.microsoft.com/office/powerpoint/2010/main" val="313133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3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YNAMIC COMPONENT MUSIC VOLUME" val="50"/>
  <p:tag name="DYNAMIC COMPONENT MUSIC PLAY SEQUENCE" val="1"/>
  <p:tag name="DYNAMIC COMPONENT MUSIC FOLDER OPTIONS" val="1"/>
</p:tagLst>
</file>

<file path=ppt/theme/theme1.xml><?xml version="1.0" encoding="utf-8"?>
<a:theme xmlns:a="http://schemas.openxmlformats.org/drawingml/2006/main" name="Intro / Outro Slide">
  <a:themeElements>
    <a:clrScheme name="Custom 3">
      <a:dk1>
        <a:srgbClr val="202B36"/>
      </a:dk1>
      <a:lt1>
        <a:srgbClr val="FFFFFF"/>
      </a:lt1>
      <a:dk2>
        <a:srgbClr val="8B8B8B"/>
      </a:dk2>
      <a:lt2>
        <a:srgbClr val="CDCDCD"/>
      </a:lt2>
      <a:accent1>
        <a:srgbClr val="0092BC"/>
      </a:accent1>
      <a:accent2>
        <a:srgbClr val="FFA300"/>
      </a:accent2>
      <a:accent3>
        <a:srgbClr val="004851"/>
      </a:accent3>
      <a:accent4>
        <a:srgbClr val="490E53"/>
      </a:accent4>
      <a:accent5>
        <a:srgbClr val="B86125"/>
      </a:accent5>
      <a:accent6>
        <a:srgbClr val="00AB84"/>
      </a:accent6>
      <a:hlink>
        <a:srgbClr val="0092BC"/>
      </a:hlink>
      <a:folHlink>
        <a:srgbClr val="9233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ender PowerPoint Template_0119.pptx" id="{73DA9E31-53B7-4A2D-9508-49CFD46FFEC1}" vid="{BBB37571-2B53-4E0D-BC0F-99515264AA8F}"/>
    </a:ext>
  </a:extLst>
</a:theme>
</file>

<file path=ppt/theme/theme2.xml><?xml version="1.0" encoding="utf-8"?>
<a:theme xmlns:a="http://schemas.openxmlformats.org/drawingml/2006/main" name="Title Slide">
  <a:themeElements>
    <a:clrScheme name="Custom 3">
      <a:dk1>
        <a:srgbClr val="202B36"/>
      </a:dk1>
      <a:lt1>
        <a:srgbClr val="FFFFFF"/>
      </a:lt1>
      <a:dk2>
        <a:srgbClr val="8B8B8B"/>
      </a:dk2>
      <a:lt2>
        <a:srgbClr val="CDCDCD"/>
      </a:lt2>
      <a:accent1>
        <a:srgbClr val="0092BC"/>
      </a:accent1>
      <a:accent2>
        <a:srgbClr val="FFA300"/>
      </a:accent2>
      <a:accent3>
        <a:srgbClr val="004851"/>
      </a:accent3>
      <a:accent4>
        <a:srgbClr val="490E53"/>
      </a:accent4>
      <a:accent5>
        <a:srgbClr val="B86125"/>
      </a:accent5>
      <a:accent6>
        <a:srgbClr val="00AB84"/>
      </a:accent6>
      <a:hlink>
        <a:srgbClr val="0092BC"/>
      </a:hlink>
      <a:folHlink>
        <a:srgbClr val="9233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ender PowerPoint Template_0119.pptx" id="{73DA9E31-53B7-4A2D-9508-49CFD46FFEC1}" vid="{09AE3CB0-8EEE-4001-9B65-8E88B894D8FD}"/>
    </a:ext>
  </a:extLst>
</a:theme>
</file>

<file path=ppt/theme/theme3.xml><?xml version="1.0" encoding="utf-8"?>
<a:theme xmlns:a="http://schemas.openxmlformats.org/drawingml/2006/main" name="Content Slides">
  <a:themeElements>
    <a:clrScheme name="Custom 3">
      <a:dk1>
        <a:srgbClr val="202B36"/>
      </a:dk1>
      <a:lt1>
        <a:srgbClr val="FFFFFF"/>
      </a:lt1>
      <a:dk2>
        <a:srgbClr val="8B8B8B"/>
      </a:dk2>
      <a:lt2>
        <a:srgbClr val="CDCDCD"/>
      </a:lt2>
      <a:accent1>
        <a:srgbClr val="0092BC"/>
      </a:accent1>
      <a:accent2>
        <a:srgbClr val="FFA300"/>
      </a:accent2>
      <a:accent3>
        <a:srgbClr val="004851"/>
      </a:accent3>
      <a:accent4>
        <a:srgbClr val="490E53"/>
      </a:accent4>
      <a:accent5>
        <a:srgbClr val="B86125"/>
      </a:accent5>
      <a:accent6>
        <a:srgbClr val="00AB84"/>
      </a:accent6>
      <a:hlink>
        <a:srgbClr val="0092BC"/>
      </a:hlink>
      <a:folHlink>
        <a:srgbClr val="9233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342900" indent="-342900" algn="l">
          <a:buClr>
            <a:schemeClr val="accent1"/>
          </a:buClr>
          <a:buFont typeface="System Font Regular"/>
          <a:buChar char="▸"/>
          <a:defRPr sz="2000" dirty="0"/>
        </a:defPPr>
      </a:lstStyle>
    </a:txDef>
  </a:objectDefaults>
  <a:extraClrSchemeLst/>
  <a:extLst>
    <a:ext uri="{05A4C25C-085E-4340-85A3-A5531E510DB2}">
      <thm15:themeFamily xmlns:thm15="http://schemas.microsoft.com/office/thememl/2012/main" name="BarTender PowerPoint Template_0119.pptx" id="{73DA9E31-53B7-4A2D-9508-49CFD46FFEC1}" vid="{02ED0466-D911-428A-B8D1-BDB8FCA8D0B9}"/>
    </a:ext>
  </a:extLst>
</a:theme>
</file>

<file path=ppt/theme/theme4.xml><?xml version="1.0" encoding="utf-8"?>
<a:theme xmlns:a="http://schemas.openxmlformats.org/drawingml/2006/main" name="Transition Slides">
  <a:themeElements>
    <a:clrScheme name="Seagull Scientific Branding">
      <a:dk1>
        <a:srgbClr val="202B36"/>
      </a:dk1>
      <a:lt1>
        <a:srgbClr val="FFFFFF"/>
      </a:lt1>
      <a:dk2>
        <a:srgbClr val="8B8B8B"/>
      </a:dk2>
      <a:lt2>
        <a:srgbClr val="CDCDCD"/>
      </a:lt2>
      <a:accent1>
        <a:srgbClr val="0092BC"/>
      </a:accent1>
      <a:accent2>
        <a:srgbClr val="FFA300"/>
      </a:accent2>
      <a:accent3>
        <a:srgbClr val="004851"/>
      </a:accent3>
      <a:accent4>
        <a:srgbClr val="490E53"/>
      </a:accent4>
      <a:accent5>
        <a:srgbClr val="B86125"/>
      </a:accent5>
      <a:accent6>
        <a:srgbClr val="00AB84"/>
      </a:accent6>
      <a:hlink>
        <a:srgbClr val="0092BC"/>
      </a:hlink>
      <a:folHlink>
        <a:srgbClr val="9233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ender PowerPoint Template_0119.pptx" id="{73DA9E31-53B7-4A2D-9508-49CFD46FFEC1}" vid="{BAD5DBD0-0907-4B2C-B3D3-A495D63B9A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73DF73C30D4648B844DF472D93795A" ma:contentTypeVersion="13" ma:contentTypeDescription="Create a new document." ma:contentTypeScope="" ma:versionID="921af2b0419172a02e9f3d1950da2773">
  <xsd:schema xmlns:xsd="http://www.w3.org/2001/XMLSchema" xmlns:xs="http://www.w3.org/2001/XMLSchema" xmlns:p="http://schemas.microsoft.com/office/2006/metadata/properties" xmlns:ns3="4b62ee4e-5f82-46b0-9ba8-dfa3f03ca58f" xmlns:ns4="59730f12-67e9-4bb0-b67e-a772ef50fe44" targetNamespace="http://schemas.microsoft.com/office/2006/metadata/properties" ma:root="true" ma:fieldsID="998400169c3593b4723d4a8fc78e6aae" ns3:_="" ns4:_="">
    <xsd:import namespace="4b62ee4e-5f82-46b0-9ba8-dfa3f03ca58f"/>
    <xsd:import namespace="59730f12-67e9-4bb0-b67e-a772ef50fe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2ee4e-5f82-46b0-9ba8-dfa3f03ca5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30f12-67e9-4bb0-b67e-a772ef50fe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EEA4F-C9F6-4776-9E92-CBE17050F774}">
  <ds:schemaRefs>
    <ds:schemaRef ds:uri="http://purl.org/dc/elements/1.1/"/>
    <ds:schemaRef ds:uri="4b62ee4e-5f82-46b0-9ba8-dfa3f03ca58f"/>
    <ds:schemaRef ds:uri="http://purl.org/dc/terms/"/>
    <ds:schemaRef ds:uri="http://schemas.microsoft.com/office/2006/metadata/properties"/>
    <ds:schemaRef ds:uri="59730f12-67e9-4bb0-b67e-a772ef50fe4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B3FFE78-0317-456B-B462-D90D480C8C7A}">
  <ds:schemaRefs>
    <ds:schemaRef ds:uri="http://schemas.microsoft.com/sharepoint/v3/contenttype/forms"/>
  </ds:schemaRefs>
</ds:datastoreItem>
</file>

<file path=customXml/itemProps3.xml><?xml version="1.0" encoding="utf-8"?>
<ds:datastoreItem xmlns:ds="http://schemas.openxmlformats.org/officeDocument/2006/customXml" ds:itemID="{CF1365F0-59CC-4EBA-A4B9-0DA2A87B3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2ee4e-5f82-46b0-9ba8-dfa3f03ca58f"/>
    <ds:schemaRef ds:uri="59730f12-67e9-4bb0-b67e-a772ef50fe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BarTender PowerPoint Template_0119</Template>
  <TotalTime>4923</TotalTime>
  <Words>184</Words>
  <Application>Microsoft Office PowerPoint</Application>
  <PresentationFormat>Widescreen</PresentationFormat>
  <Paragraphs>46</Paragraphs>
  <Slides>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Calibri Light</vt:lpstr>
      <vt:lpstr>Open Sans</vt:lpstr>
      <vt:lpstr>System Font Regular</vt:lpstr>
      <vt:lpstr>Intro / Outro Slide</vt:lpstr>
      <vt:lpstr>Title Slide</vt:lpstr>
      <vt:lpstr>Content Slides</vt:lpstr>
      <vt:lpstr>Transition Slides</vt:lpstr>
      <vt:lpstr>PowerPoint Presentation</vt:lpstr>
      <vt:lpstr>The future of barcoding:  GS1 Digital Link</vt:lpstr>
      <vt:lpstr>What is GS1?</vt:lpstr>
      <vt:lpstr>What is GS1 Digital Link?</vt:lpstr>
      <vt:lpstr>PowerPoint Presentation</vt:lpstr>
      <vt:lpstr>Why now?</vt:lpstr>
      <vt:lpstr>Brands and Digital Link</vt:lpstr>
      <vt:lpstr>The Digital Link-enabled supply chain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Comin</dc:creator>
  <cp:lastModifiedBy>Stacey Ejim</cp:lastModifiedBy>
  <cp:revision>19</cp:revision>
  <dcterms:created xsi:type="dcterms:W3CDTF">2019-12-10T00:03:30Z</dcterms:created>
  <dcterms:modified xsi:type="dcterms:W3CDTF">2020-10-15T17:57:42Z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0x010100D473DF73C30D4648B844DF472D93795A</vt:lpwstr>
  </property>
</Properties>
</file>